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Nuni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7123aa8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87123aa8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7123aa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7123aa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d08d4f3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d08d4f3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7123aa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7123aa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d08d4f3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d08d4f3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87123aa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87123aa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7123aa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7123aa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7123aa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87123aa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7123aa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7123aa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87123aa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87123aa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d08d4f3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d08d4f3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://github.com/Rea11u/Polarn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6500" y="1300500"/>
            <a:ext cx="3097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Polarn</a:t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6500" y="2202300"/>
            <a:ext cx="42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Сайт по информационной безопасности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6500" y="3837475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Ситжанов Тимур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5" y="4369525"/>
            <a:ext cx="32100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563" y="0"/>
            <a:ext cx="4228800" cy="5143500"/>
          </a:xfrm>
          <a:prstGeom prst="parallelogram">
            <a:avLst>
              <a:gd fmla="val 37300" name="adj"/>
            </a:avLst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42475" y="4299175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Rea11u.github.io/Polarn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0" name="Google Shape;60;p13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21025" y="381775"/>
            <a:ext cx="13734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Титульник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621025" y="381775"/>
            <a:ext cx="21261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Дальнейшие планы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21025" y="1125150"/>
            <a:ext cx="47781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Расширение функционала: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Добавить новые инструменты, такие как двухфакторная аутентификация и менеджер паролей.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Внедрить функции автоматического обновления паролей для различных онлайн-сервисов.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Улучшение пользовательского интерфейса: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Добавить больше обучающих видео и интерактивных заданий для закрепления знаний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Обеспечить адаптацию приложений для мобильных устройств.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125" y="466525"/>
            <a:ext cx="3440100" cy="2039400"/>
          </a:xfrm>
          <a:prstGeom prst="roundRect">
            <a:avLst>
              <a:gd fmla="val 695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150" y="2828875"/>
            <a:ext cx="2934900" cy="1318500"/>
          </a:xfrm>
          <a:prstGeom prst="roundRect">
            <a:avLst>
              <a:gd fmla="val 947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621025" y="381775"/>
            <a:ext cx="20970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Интересные факты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21025" y="854825"/>
            <a:ext cx="4208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Сколько строчек кода?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HTML: 1247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CSS: 2602 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JavaScript: 102 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Python: 490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Итог: 4441 строчка кода</a:t>
            </a:r>
            <a:endParaRPr sz="1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338" y="2814313"/>
            <a:ext cx="3752700" cy="2113200"/>
          </a:xfrm>
          <a:prstGeom prst="roundRect">
            <a:avLst>
              <a:gd fmla="val 554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839" y="0"/>
            <a:ext cx="146122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625" y="793312"/>
            <a:ext cx="3529651" cy="19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621025" y="381775"/>
            <a:ext cx="14466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Завершение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621025" y="2893225"/>
            <a:ext cx="42084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Данные из интернета: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ict.moscow/research</a:t>
            </a:r>
            <a:endParaRPr sz="1800">
              <a:solidFill>
                <a:srgbClr val="22222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uFill>
                  <a:noFill/>
                </a:uFill>
                <a:latin typeface="Nunito SemiBold"/>
                <a:ea typeface="Nunito SemiBold"/>
                <a:cs typeface="Nunito SemiBold"/>
                <a:sym typeface="Nunito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github.com/Rea11u/Polarn</a:t>
            </a:r>
            <a:endParaRPr sz="18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github.com/Rea11u/InPass</a:t>
            </a:r>
            <a:endParaRPr sz="1800">
              <a:solidFill>
                <a:srgbClr val="22222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00" y="3252675"/>
            <a:ext cx="32100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00" y="3573675"/>
            <a:ext cx="32100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00" y="3861500"/>
            <a:ext cx="321000" cy="3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850" y="2315900"/>
            <a:ext cx="1866600" cy="1866600"/>
          </a:xfrm>
          <a:prstGeom prst="roundRect">
            <a:avLst>
              <a:gd fmla="val 676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24"/>
          <p:cNvSpPr txBox="1"/>
          <p:nvPr/>
        </p:nvSpPr>
        <p:spPr>
          <a:xfrm>
            <a:off x="6353600" y="1782700"/>
            <a:ext cx="23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QR на сайт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008250" y="1125150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7425" y="2315900"/>
            <a:ext cx="1866600" cy="1866600"/>
          </a:xfrm>
          <a:prstGeom prst="roundRect">
            <a:avLst>
              <a:gd fmla="val 729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4"/>
          <p:cNvSpPr txBox="1"/>
          <p:nvPr/>
        </p:nvSpPr>
        <p:spPr>
          <a:xfrm>
            <a:off x="4095000" y="1782700"/>
            <a:ext cx="234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QR на программу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572000" y="668425"/>
            <a:ext cx="32163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</a:t>
            </a:r>
            <a:r>
              <a:rPr lang="ru">
                <a:latin typeface="Nunito Medium"/>
                <a:ea typeface="Nunito Medium"/>
                <a:cs typeface="Nunito Medium"/>
                <a:sym typeface="Nunito Medium"/>
              </a:rPr>
              <a:t>  https://Rea11u.github.io/Polarn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7350" y="755488"/>
            <a:ext cx="283075" cy="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2345200" y="668425"/>
            <a:ext cx="1227600" cy="995100"/>
          </a:xfrm>
          <a:prstGeom prst="roundRect">
            <a:avLst>
              <a:gd fmla="val 16667" name="adj"/>
            </a:avLst>
          </a:prstGeom>
          <a:solidFill>
            <a:srgbClr val="090F4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46925" y="1409050"/>
            <a:ext cx="1227600" cy="995100"/>
          </a:xfrm>
          <a:prstGeom prst="roundRect">
            <a:avLst>
              <a:gd fmla="val 16667" name="adj"/>
            </a:avLst>
          </a:prstGeom>
          <a:solidFill>
            <a:srgbClr val="090F4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196750" y="1898125"/>
            <a:ext cx="1227600" cy="995100"/>
          </a:xfrm>
          <a:prstGeom prst="roundRect">
            <a:avLst>
              <a:gd fmla="val 16667" name="adj"/>
            </a:avLst>
          </a:prstGeom>
          <a:solidFill>
            <a:srgbClr val="090F4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6700" y="1038575"/>
            <a:ext cx="2209200" cy="165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90F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621025" y="381775"/>
            <a:ext cx="16659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Цели и задачи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1025" y="854800"/>
            <a:ext cx="45444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Создать образовательную платформу: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Предоставить курсы и материалы по информационной безопасности.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Включить интерактивные упражнения и задания.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Разработать инструменты для безопасности данных: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Создать шифратор для защиты сообщений.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Добавить функции для генерации и проверки паролей.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Создать удобный интерфейс: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Разработать простой и понятный интерфейс.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AutoNum type="arabicPeriod"/>
            </a:pPr>
            <a:r>
              <a:rPr lang="ru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Обеспечить доступность сайта на разных устройствах.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122575" y="664900"/>
            <a:ext cx="1263900" cy="1263900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6427425" y="2651175"/>
            <a:ext cx="1263900" cy="1263900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5400000">
            <a:off x="7578600" y="275425"/>
            <a:ext cx="975300" cy="14472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-5400000">
            <a:off x="5453500" y="2897000"/>
            <a:ext cx="914100" cy="14178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250" y="1153325"/>
            <a:ext cx="3216600" cy="2301000"/>
          </a:xfrm>
          <a:prstGeom prst="roundRect">
            <a:avLst>
              <a:gd fmla="val 112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621025" y="381775"/>
            <a:ext cx="21189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Почему мой проект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25" y="979475"/>
            <a:ext cx="8242750" cy="3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15450" y="970025"/>
            <a:ext cx="54075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кого нужен: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ru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Пользователи, участвующие в образовательных платформах:</a:t>
            </a: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13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Могут использовать платформу для обучения, практики и дальнейшего развития.</a:t>
            </a:r>
            <a:endParaRPr sz="13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ru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1" lang="ru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Участники олимпиад и конкурсов:</a:t>
            </a: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Могут использовать платформу для защиты своих проектов и данных, связанных с подготовкой.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ru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Незнающие люди:</a:t>
            </a: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Могут научится предотвращению взломов своих аккаунтов, узнать мошеннические схемы с примерами и способами, как не попасться.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15450" y="387225"/>
            <a:ext cx="3610200" cy="336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Актуальность проекта: Введение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6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6900550" y="847475"/>
            <a:ext cx="1492500" cy="1446600"/>
          </a:xfrm>
          <a:prstGeom prst="ellipse">
            <a:avLst/>
          </a:prstGeom>
          <a:solidFill>
            <a:srgbClr val="28292B"/>
          </a:solidFill>
          <a:ln cap="flat" cmpd="sng" w="9525">
            <a:solidFill>
              <a:srgbClr val="28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193525" y="3258575"/>
            <a:ext cx="1492500" cy="1446600"/>
          </a:xfrm>
          <a:prstGeom prst="ellipse">
            <a:avLst/>
          </a:prstGeom>
          <a:solidFill>
            <a:srgbClr val="28292B"/>
          </a:solidFill>
          <a:ln cap="flat" cmpd="sng" w="9525">
            <a:solidFill>
              <a:srgbClr val="28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543100" y="1505050"/>
            <a:ext cx="1158600" cy="1107300"/>
          </a:xfrm>
          <a:prstGeom prst="ellipse">
            <a:avLst/>
          </a:prstGeom>
          <a:solidFill>
            <a:srgbClr val="28292B"/>
          </a:solidFill>
          <a:ln cap="flat" cmpd="sng" w="9525">
            <a:solidFill>
              <a:srgbClr val="28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105850" y="2924100"/>
            <a:ext cx="1158600" cy="1107300"/>
          </a:xfrm>
          <a:prstGeom prst="ellipse">
            <a:avLst/>
          </a:prstGeom>
          <a:solidFill>
            <a:srgbClr val="28292B"/>
          </a:solidFill>
          <a:ln cap="flat" cmpd="sng" w="9525">
            <a:solidFill>
              <a:srgbClr val="2829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150" y="1664750"/>
            <a:ext cx="2733300" cy="249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4571988" y="668425"/>
            <a:ext cx="21408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</a:t>
            </a:r>
            <a:r>
              <a:rPr lang="ru">
                <a:latin typeface="Nunito Medium"/>
                <a:ea typeface="Nunito Medium"/>
                <a:cs typeface="Nunito Medium"/>
                <a:sym typeface="Nunito Medium"/>
              </a:rPr>
              <a:t> https://example.ru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875" y="762450"/>
            <a:ext cx="269150" cy="2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621025" y="381775"/>
            <a:ext cx="51945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Россияне о информационной безопасности: Данные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21025" y="1724225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Хотят больше примеров обмана и советов по защите.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455800" y="1870375"/>
            <a:ext cx="4237500" cy="25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455800" y="1870475"/>
            <a:ext cx="1527000" cy="251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621025" y="1170125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Лично сталкивались с мошенничеством в интернете.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455800" y="1321475"/>
            <a:ext cx="4237500" cy="25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55800" y="1321475"/>
            <a:ext cx="2958900" cy="251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795600" y="1216325"/>
            <a:ext cx="12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69%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795600" y="1770425"/>
            <a:ext cx="12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27</a:t>
            </a: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21025" y="2278325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Интересует, как предотвратить взлом своих аккаунтов.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455800" y="2446050"/>
            <a:ext cx="4237500" cy="25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455800" y="2446050"/>
            <a:ext cx="1116300" cy="251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795600" y="2340900"/>
            <a:ext cx="12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23%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21025" y="2832425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Хотят знать критерии надежности сайтов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455800" y="2983775"/>
            <a:ext cx="4237500" cy="25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455800" y="2983775"/>
            <a:ext cx="942600" cy="251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795600" y="2878625"/>
            <a:ext cx="12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20%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21025" y="3340325"/>
            <a:ext cx="26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Думают как обезопасить свои персональные данные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55800" y="3491675"/>
            <a:ext cx="4237500" cy="251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455800" y="3491675"/>
            <a:ext cx="818400" cy="251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795600" y="3386525"/>
            <a:ext cx="12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  <a:r>
              <a:rPr b="1"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%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20225" y="311425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источник</a:t>
            </a:r>
            <a:r>
              <a:rPr lang="ru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Rambler&amp;Co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21025" y="977350"/>
            <a:ext cx="54075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Проблемы, которые решает проект: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Шифрование и дешифрование данных: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- Обеспечивает защиту личной и конфиденциальной информации от посторонних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Генерация и проверка паролей: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- Помогает пользователям создавать сложные и безопасные пароли, что снижает риск взлома аккаунтов.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Повышение цифровой грамотности: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- Обучение пользователей основам цифровой безопасности и правильному использованию инструментов для защиты данных.</a:t>
            </a:r>
            <a:endParaRPr b="1"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21025" y="381775"/>
            <a:ext cx="32511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Актуальность проекта: Выводы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452225" y="241100"/>
            <a:ext cx="1563600" cy="14319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523325" y="2571750"/>
            <a:ext cx="1563600" cy="14319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071350" y="3905300"/>
            <a:ext cx="891300" cy="8436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793650" y="1024700"/>
            <a:ext cx="1563600" cy="14319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598325" y="2760725"/>
            <a:ext cx="891300" cy="8436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027400" y="465575"/>
            <a:ext cx="891300" cy="843600"/>
          </a:xfrm>
          <a:prstGeom prst="ellipse">
            <a:avLst/>
          </a:prstGeom>
          <a:solidFill>
            <a:srgbClr val="392958"/>
          </a:solidFill>
          <a:ln cap="flat" cmpd="sng" w="9525">
            <a:solidFill>
              <a:srgbClr val="3929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800" y="744225"/>
            <a:ext cx="2810700" cy="246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621025" y="381775"/>
            <a:ext cx="33900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Какие инструменты использовал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363625" y="633450"/>
            <a:ext cx="1329600" cy="1431900"/>
          </a:xfrm>
          <a:prstGeom prst="roundRect">
            <a:avLst>
              <a:gd fmla="val 16667" name="adj"/>
            </a:avLst>
          </a:prstGeom>
          <a:solidFill>
            <a:srgbClr val="2A408B"/>
          </a:solidFill>
          <a:ln cap="flat" cmpd="sng" w="9525">
            <a:solidFill>
              <a:srgbClr val="2A4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063275" y="2732475"/>
            <a:ext cx="1329600" cy="1431900"/>
          </a:xfrm>
          <a:prstGeom prst="roundRect">
            <a:avLst>
              <a:gd fmla="val 16667" name="adj"/>
            </a:avLst>
          </a:prstGeom>
          <a:solidFill>
            <a:srgbClr val="2A408B"/>
          </a:solidFill>
          <a:ln cap="flat" cmpd="sng" w="9525">
            <a:solidFill>
              <a:srgbClr val="2A4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587400" y="898650"/>
            <a:ext cx="954000" cy="1166700"/>
          </a:xfrm>
          <a:prstGeom prst="roundRect">
            <a:avLst>
              <a:gd fmla="val 16667" name="adj"/>
            </a:avLst>
          </a:prstGeom>
          <a:solidFill>
            <a:srgbClr val="2A408B"/>
          </a:solidFill>
          <a:ln cap="flat" cmpd="sng" w="9525">
            <a:solidFill>
              <a:srgbClr val="2A4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358675" y="1972125"/>
            <a:ext cx="1329600" cy="1431900"/>
          </a:xfrm>
          <a:prstGeom prst="roundRect">
            <a:avLst>
              <a:gd fmla="val 16667" name="adj"/>
            </a:avLst>
          </a:prstGeom>
          <a:solidFill>
            <a:srgbClr val="2A408B"/>
          </a:solidFill>
          <a:ln cap="flat" cmpd="sng" w="9525">
            <a:solidFill>
              <a:srgbClr val="2A4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100" y="1263450"/>
            <a:ext cx="2616600" cy="261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21025" y="1380850"/>
            <a:ext cx="5070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Для сайта:</a:t>
            </a:r>
            <a:b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Языки программирования: HTML, CSS и JS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Дизайн: Pinterest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Хостинг: GitHub Pages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Для программы: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Языки программирования: Python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Дизайн: библиотека CustomTkinter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8181A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Функционал: библиотека Numpy</a:t>
            </a:r>
            <a:endParaRPr sz="1500">
              <a:solidFill>
                <a:srgbClr val="18181A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437" y="3643450"/>
            <a:ext cx="2772226" cy="12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621025" y="381775"/>
            <a:ext cx="17754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Что получилось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887" y="184525"/>
            <a:ext cx="245479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044775" y="1205500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044775" y="1198200"/>
            <a:ext cx="42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621025" y="1125150"/>
            <a:ext cx="47781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Программа Keeper (Повышение безопасности данных):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Внедрение функций шифрования и дешифрования данных позволило пользователям защищать свою конфиденциальную информацию от взлома.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b="1" lang="ru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Сайт Polarn (Повышение цифровой грамотности):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Пользователи стали более </a:t>
            </a: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осведомленными</a:t>
            </a: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о важности цифровой безопасности и методах защиты своих данных.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Обучение правильному использованию паролей и методов шифрования стало доступным и понятным.</a:t>
            </a:r>
            <a:endParaRPr sz="20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450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9425" y="44703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621025" y="381775"/>
            <a:ext cx="1775400" cy="321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Nunito"/>
                <a:ea typeface="Nunito"/>
                <a:cs typeface="Nunito"/>
                <a:sym typeface="Nunito"/>
              </a:rPr>
              <a:t>Что получилось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1700" y="277625"/>
            <a:ext cx="3055800" cy="3517500"/>
          </a:xfrm>
          <a:prstGeom prst="roundRect">
            <a:avLst>
              <a:gd fmla="val 2978" name="adj"/>
            </a:avLst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375" y="1059400"/>
            <a:ext cx="3773900" cy="22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6375" y="3469723"/>
            <a:ext cx="2148500" cy="139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