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1119492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1119492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111949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111949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1119492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1119492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1119492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111949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1119492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1119492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111949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111949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1119492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1119492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1119492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1119492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1119492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111949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programming models for GPUs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Vladimir Maksimovski, with much help from professor Pai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SELECT questions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FROM audience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GPUs useful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I’ll focus on NVIDIA Geforce 1080. Similar numbers for all NVIDIA GPUs.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GPUs are specialized for graphics processing.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also makes them very good at SIMT (single instruction, multiple thread) operations.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400" y="3187738"/>
            <a:ext cx="33051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inside a GPU (that SIMT operations care about)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 Ram (8 GB for Geforce 1080).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 interface (320 GB/s for Geforce 1080).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SMs (streaming multiprocessors) (20 for Geforce 1080).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128 CUDA cores per SM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marketing speak for an ALU (FP/INT).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96KB (on-chip!!) shared memory per SM.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576" y="2465100"/>
            <a:ext cx="3087726" cy="25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coding abstractions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CUDA makes C++ to GPU easy.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Programmer creates a kernel.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Specifies #thread blocks, #threads.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Thread blocks are independent, no shared memory.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Threads can get shared memory, can synchronize.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 takes a thread block, executes it.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 splits this into 32-wide warps.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Warps are executed concurrently.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allocation using cudaMalloc().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047" y="996175"/>
            <a:ext cx="3194524" cy="315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so what’s up?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C, C++, Fortran are designed for CPUs, not GPUs.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Expressing GPU code in C++ hides a lot of the structure in favor of bit tricks.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computational circuits (reduce shown here).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connects to output via circuit lines.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Operation is a function of multiple lines.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Operation written back to a single line.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induction rules, circuits can be expressed easily.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780" y="2068300"/>
            <a:ext cx="2228525" cy="283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a proof-of-concept circuit-to-cuda compiler using custom format.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Limitations: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Assumes fixed circuit size.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Barriers after each step.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2*n memory usage.</a:t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750" y="1717925"/>
            <a:ext cx="1923550" cy="31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314" y="1717925"/>
            <a:ext cx="2466135" cy="314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feasibility pt.1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Prefix sum takes in an array, and returns the prefix sum for all elements.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Wrote this in CUDA manually.  34.40 GBPS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thread block computes its prefix scan using -&gt;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Previous thread blocks aren’t included in the sum!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Prefix scan on thread block sums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Propagate the thread-block-sums to each thread.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250" y="1596275"/>
            <a:ext cx="2382050" cy="25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feasibility pt.2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Prefix sum takes in an array, and returns the prefix sum for all elements.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Wrote this in CUDA manually.  34.40 GBPS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thread block computes its prefix scan using -&gt;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Previous thread blocks aren’t included in the sum!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Prefix scan on thread block sums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Propagate the thread-block-sums to each thread.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Reduce thread divergence. 42.20 GBPS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Reduce shared memory contention. 50.23 GBPS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250" y="1596275"/>
            <a:ext cx="2382050" cy="25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what an inductive format would look like.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 how to algorithmically express these optimizations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