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ianmiell/bash-next-steps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Next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22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7080" cy="24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Ever been confused by…?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Diffference between ‘[‘ and ‘[[‘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 vs regexes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Single vs double quotes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 between `` and $()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subshell is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Recently I’ve used bash to…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Fix a Terraform script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Write and debug various CI/CD pipelines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Robustly apply changes in a cloud-init VM script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Automate the renaming of files with spaces in my backup folders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Setup environments at work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&lt;2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&gt;5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Studied bash seriously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Recap + Advanced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Advanced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Advanced Bash Topics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achieve in bash?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specific goals?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have you been frustrated by with bash?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Bash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Globbing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substitution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Advanced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Job control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Advanced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Substitution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https://github.com/ianmiell/bash-next-steps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Next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59" name="Picture 305_1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7080" cy="24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throughout career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learned formally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Stumbled around, lots of mistakes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Slowly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learned concepts and key points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Wrote a book (Learn Bash the Hard Way)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 dereferences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in double quotes are interpreted, single quotes not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Exported variables are passed to programs run within the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 shows exported variables, compgen -v shows all variables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1.3 Globbing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glob?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does ‘*’ mean?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regular expressions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889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familiar with regexes?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Globbing –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globbing with ‘*’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glob characters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Globs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glob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dotfile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directory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Globs, regexps and dots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1.4 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pipes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out vs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in/out/error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Every process gets three file descriptors: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0 - ‘standard input’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1 - ‘standard output’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2 - ‘standard error’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Normal’ output goes to file descriptor 1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Programs generally output errors to file descriptor 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Normally ‘stderr’ and ‘stdout’ both go to the terminal – but you can change that!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operator sends standard output to a file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1&gt;’ is the same (1 is assumed)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2&gt;’ sends standard error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Advanced, but often seen: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sends standard error to whatever standard output is pointed at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way of sending ‘all’ output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Pipes vs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main 3 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vs ‘&gt;&gt;’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 and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and ordering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This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Follows on from Introduction to Bash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Live Walkthroughs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Encourage you to follow - ‘Hard Way’ Method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Group chat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Materials: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vs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Variables,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Further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2.1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2.2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2.3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2.4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2.5 Exit Codes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Is bash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has bash lasted so long?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2.1 Command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Nesting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2.2 Functions in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Four types of command: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Alias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Builtin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2.3 Tests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Different ways of writing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Logical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Binary and unary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2.4 Loops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C’-style for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loops over items ‘in’ lists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while’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case’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2.5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an Exit Code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‘$?’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set one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conventions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‘special’ parameters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(Signals covered in Part IV)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40000"/>
            <a:ext cx="9178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Familiar with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version 4+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echo $SHELL</a:t>
            </a:r>
            <a:endParaRPr b="0" lang="en-GB" sz="20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bash --version</a:t>
            </a:r>
            <a:endParaRPr b="0" lang="en-GB" sz="20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&lt;4 is still ok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Using zsh (eg on Mac)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 ‘bash’ to get a bash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shell utilities (eg grep, cat, 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editor (I use vim)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usage (eg grep)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return’ing from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parameters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 / Recap – Part II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more as programming language: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 / ifs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Return/Exit codes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and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-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Scripts and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‘set’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Debugging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3.1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happens on bash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has cost me many hours!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Executable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source’ vs ‘./’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-9144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1" name="Picture 238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7840" cy="607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 (simpler)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4" name="Picture 241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1640" cy="514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complex bash startup can be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Keep diagram handy!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3.2 The ‘set’ builtin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options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POSIX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useful options: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nounset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errexit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vs ‘shopt’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‘set’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Options: + off, - 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POSIX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common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shopt and 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xtrace, nounset, errexit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Knowledge from 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440000"/>
            <a:ext cx="9178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3.3 Subshells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subshell?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create a subshell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they are useful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() vs {}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3.4 Internal Field Separator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aka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it’s important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looping over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IFS shell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$’’ construct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‘find’ command and ‘xargs’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find, xargs and the null byte separator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Discussion /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Practical bash usage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debugging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IV / Break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Advanced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 manipulation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Autocomplete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Walkthrough a ‘real’ script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4.1 Jobs and Traps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29760" y="173736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Background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‘kill’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‘wait’ builtin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Trapping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groups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 - Refresher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 (From Intro to Bash)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440000"/>
            <a:ext cx="9178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Familiar with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version 4+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echo $SHELL</a:t>
            </a:r>
            <a:endParaRPr b="0" lang="en-GB" sz="20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bash --version</a:t>
            </a:r>
            <a:endParaRPr b="0" lang="en-GB" sz="20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&lt;4 is still ok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Using zsh (eg on Mac)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 ‘bash’ to get a bash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shell utilities (eg grep, cat, 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editor (I use vim)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4.2 Process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Process Subsitution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V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50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7080" cy="24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is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Shells are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 with it every 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Taken for granted that it’s known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Studying it pays massive dividends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Gateway to deeper OS concepts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is under-served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 page is hard to follow if you don’t know the jargon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One-liners are easy to find but concepts give you real power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Guides that assume knowledge you may not have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Target Audiences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 knowledge assumed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 questions outside the course please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Hardly/never used bash’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Coverage of 90% of bash features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casually for a while’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Refresher on some topics, learn some new things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years, but never studied’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A-ha moments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Application>LibreOffice/6.4.4.2$Linux_X86_64 LibreOffice_project/40$Build-2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2020-08-07T12:10:13Z</dcterms:modified>
  <cp:revision>29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