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7480" cy="1257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7480" cy="1257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ianmiell/bash-next-steps" TargetMode="External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hyperlink" Target="https://github.com/ianmiell/introduction-to-bash" TargetMode="External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33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Next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40000" y="4680000"/>
            <a:ext cx="91774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22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6360" cy="24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Bash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substitiution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docs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Internal Field Separator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Subshells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Working directories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Redirection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Process Substitution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Signals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 signal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kill’ and signals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 signals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fg and bg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Here Docs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docs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strings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docs and variables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Internal Field Separator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Problem - files with spaces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IFS shell variable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null byte as separator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Advanced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Job Control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cheapci / bashtop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Job Control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Single jobs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Killing jobs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Waiting for jobs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Jobs, waiting, and exit codes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Traps and Signals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Signals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 signal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kill’ and signals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 signals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fg and bg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https://github.com/ianmiell/bash-next-steps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33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Next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40000" y="4680000"/>
            <a:ext cx="91774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59" name="Picture 305_1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6360" cy="24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Bash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throughout career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learned formally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Stumbled around, lots of mistakes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Slowly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learned concepts and key points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Wrote a book (Learn Bash the Hard Way)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 -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 dereferences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 in double quotes are interpreted, single quotes not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Exported variables are passed to programs run within the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Env shows exported variables, compgen -v shows all variables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1.3 Globbing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glob?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does ‘*’ mean?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regular expressions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8892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 familiar with regexes?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Globbing –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globbing with ‘*’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glob characters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Dotfiles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Differences to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Globs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glob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 dotfile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directory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Globs, regexps and dots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1.4 Pipes and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pipes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out vs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Pipes and Redirects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Simple 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in/out/error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Every process gets three file descriptors: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0 - ‘standard input’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1 - ‘standard output’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2 - ‘standard error’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Normal’ output goes to file descriptor 1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Programs generally output errors to file descriptor 2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Normally ‘stderr’ and ‘stdout’ both go to the terminal – but you can change that!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Descriptors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operator sends standard output to a file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1&gt;’ is the same (1 is assumed)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2&gt;’ sends standard error to a file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Advanced, but often seen: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sends standard error to whatever standard output is pointed at</a:t>
            </a:r>
            <a:endParaRPr b="0" lang="en-GB" sz="26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way of sending ‘all’ output to a file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Pipes vs Redirects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main 3 file descriptors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&gt;’ vs ‘&gt;&gt;’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&gt; and standard error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2&gt;&amp;1 and ordering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This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Follows on from Introduction to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Live Walkthroughs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Encourage you to follow - ‘Hard Way’ Method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Exercises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Group chat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Materials: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2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Globs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vs regexps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Variables, arrays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descriptors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Further Bash Basics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2.1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2.2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2.3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2.4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2.5 Exit Codes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Is bash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programming language?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has bash lasted so long?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2.1 Command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Nesting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2.2 Functions in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Four types of command: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Alias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Program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Builtin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2.3 Tests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Different ways of writing tests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Logical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Binary and unary operators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2.4 Loops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C’-style for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loops over items ‘in’ lists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while’ loops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case’ statements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2.5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an Exit Code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‘$?’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set one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conventions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Other ‘special’ parameters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(Signals covered in Part IV)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Pre-Requisites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440000"/>
            <a:ext cx="917748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Familiar with command line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version 4+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echo $SHELL</a:t>
            </a:r>
            <a:endParaRPr b="0" lang="en-GB" sz="20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Courier New"/>
                <a:ea typeface="DejaVu Sans"/>
              </a:rPr>
              <a:t>$ bash --version</a:t>
            </a:r>
            <a:endParaRPr b="0" lang="en-GB" sz="20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&lt;4 is still ok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Using zsh (eg on Mac)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 ‘bash’ to get a bash 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Basic shell utilities (eg grep, cat, 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editor (I use vim)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– Exit Codes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Standard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 code usage (eg grep)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exit codes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return’ing from functions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Special parameters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 / Recap – Part II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more as programming language: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 / ifs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Return/Exit codes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and command substitution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$() vs ``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- Scripting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Scripts and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‘set’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Debugging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Subshells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3.1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happens on bash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has cost me many hours!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Executable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source’ vs ‘./’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-9144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11" name="Picture 238" descr=""/>
          <p:cNvPicPr/>
          <p:nvPr/>
        </p:nvPicPr>
        <p:blipFill>
          <a:blip r:embed="rId1"/>
          <a:stretch/>
        </p:blipFill>
        <p:spPr>
          <a:xfrm>
            <a:off x="360" y="808560"/>
            <a:ext cx="10077120" cy="607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Startup Explained (simpler)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214" name="Picture 241" descr=""/>
          <p:cNvPicPr/>
          <p:nvPr/>
        </p:nvPicPr>
        <p:blipFill>
          <a:blip r:embed="rId1"/>
          <a:stretch/>
        </p:blipFill>
        <p:spPr>
          <a:xfrm>
            <a:off x="1645920" y="1554480"/>
            <a:ext cx="6100920" cy="514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Scripts and Startup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shell scripts are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complex bash startup can be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Keep diagram handy!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3.2 The ‘set’ builtin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options in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POSIX 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useful options: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nounset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errexit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set’ vs ‘shopt’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Recap - ‘set’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Options: + off, - 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POSIX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Most common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shopt and set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xtrace, nounset, errexit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Why This Course?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Bash is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Shells are everywhere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 with it every day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Taken for granted that it’s known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Studying it pays massive dividends</a:t>
            </a: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Gateway to deeper OS concepts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III / Break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3.3 Subshells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a subshell?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create a subshell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they are useful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() vs {}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3.4 Internal Field Separator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aka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Why it’s important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 it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for’ looping over files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IFS shell variable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$’’ construct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Walkthrough – Spaces in Filenames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IFS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‘find’ command and ‘xargs’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find, xargs and the null byte separator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Discussion /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Startup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Practical bash usage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options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 debugging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IV / Break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Advanced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 manipulation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Autocomplete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Walkthrough a ‘real’ script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4.1 Jobs and Traps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29760" y="173736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Background jobs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Traps and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‘kill’ command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‘wait’ builtin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Trapping signals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Process groups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Standard Exit Codes - Refresher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 – OK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 – General Error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 – Misuse of shell builtin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126 – Cannot execute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127 – No file found matching command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128 – Invalid exit value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(128 + n) – Process killed with signal ‘n’</a:t>
            </a:r>
            <a:endParaRPr b="0" lang="en-GB" sz="2600" spc="-1" strike="noStrike">
              <a:latin typeface="Arial"/>
            </a:endParaRPr>
          </a:p>
          <a:p>
            <a:pPr marL="216000"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Poll - Experience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Never used 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&lt;2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&gt;2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Used bash for &gt;5 years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Studied bash seriously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4.2 Process Substitution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Process Subsitution - Walkthrough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‘&lt;()’ operator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Substitution of file arguments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Exercise V 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Wrapup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https://github.com/ianmiell/introduction-to-bash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@ianmiell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ian.miell@gmail.com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33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Introduction to Bash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40000" y="4680000"/>
            <a:ext cx="9177480" cy="25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@ianmiell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50" name="Picture 305" descr=""/>
          <p:cNvPicPr/>
          <p:nvPr/>
        </p:nvPicPr>
        <p:blipFill>
          <a:blip r:embed="rId1"/>
          <a:stretch/>
        </p:blipFill>
        <p:spPr>
          <a:xfrm>
            <a:off x="7132320" y="4663440"/>
            <a:ext cx="2466360" cy="24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Structure of Course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Recap + Advanced Basics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– Advanced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Advanced Bash Topics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want to achieve in bash?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Any specific goals?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have you been frustrated by with bash?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7480" cy="89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– Bash Recap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Globbing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Pipes and redirects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Loops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Command substitution</a:t>
            </a:r>
            <a:endParaRPr b="0" lang="en-GB" sz="26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Scripts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</TotalTime>
  <Application>LibreOffice/6.4.4.2$Linux_X86_64 LibreOffice_project/40$Build-2</Application>
  <Words>1815</Words>
  <Paragraphs>753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2020-08-09T11:38:56Z</dcterms:modified>
  <cp:revision>31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