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120" cy="12571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120" cy="125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120" cy="53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120" cy="537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120" cy="537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7120" cy="12571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ianmiell/bash-next-steps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33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Next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40000" y="4680000"/>
            <a:ext cx="9177120" cy="25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22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000" cy="246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Subshells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Working directories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Redirection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Process Substitution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 signal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kill’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fg and bg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Here Docs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docs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strings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docs and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Internal Field Separator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Problem - files with spaces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IFS shell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null byte as separator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Advanced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Job Control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cheapci / bashtop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Job Control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Single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Killing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Waiting for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Jobs, waiting, and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Traps and Signals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 signal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kill’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fg and bg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Debugging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-n, -v, -x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nounset, xtrace, errext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shellcheck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https://github.com/ianmiell/bash-next-steps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33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Next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40000" y="4680000"/>
            <a:ext cx="9177120" cy="25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59" name="Picture 305_1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6000" cy="246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throughout career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learned formally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Stumbled around, lots of mistakes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Slowly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learned concepts and key points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Wrote a book (Learn Bash the Hard Way)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3.1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happens on bash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has cost me many hours!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Executable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source’ vs ‘./’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-9144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64" name="Picture 238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6760" cy="607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 (simpler)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67" name="Picture 241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056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complex bash startup can be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Keep diagram handy!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3.2 The ‘set’ builtin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options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POSIX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useful options:</a:t>
            </a:r>
            <a:endParaRPr b="0" lang="en-GB" sz="26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nounset</a:t>
            </a:r>
            <a:endParaRPr b="0" lang="en-GB" sz="26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</a:t>
            </a:r>
            <a:endParaRPr b="0" lang="en-GB" sz="26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errexit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vs ‘shopt’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‘set’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Options: + off, - 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POSIX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common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shopt and 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xtrace, nounset, errexit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This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Follows on from Introduction to Bash course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Live Walkthroughs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Encourage you to follow - ‘Hard Way’ Method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Group chat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Materials: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40000"/>
            <a:ext cx="917712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Familiar with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version 4+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echo $SHELL</a:t>
            </a:r>
            <a:endParaRPr b="0" lang="en-GB" sz="20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bash --version</a:t>
            </a:r>
            <a:endParaRPr b="0" lang="en-GB" sz="20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&lt;4 is still ok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Using zsh (eg on Mac)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 ‘bash’ to get a bash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shell utilities (eg grep, cat, 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editor (I use vim)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is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Shells are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 with it every 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Taken for granted that it’s known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Studying it pays massive dividends</a:t>
            </a:r>
            <a:endParaRPr b="0" lang="en-GB" sz="26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Gateway to deeper OS concepts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Recap/Level-Set + Advanced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Advanced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Advanced Bash Topics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achieve in bash?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specific goals?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have you been frustrated by with bash?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Bash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Globbing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substitution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Scripts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Bash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substitiution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Internal Field Separator</a:t>
            </a: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docs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Application>LibreOffice/6.4.4.2$Linux_X86_64 LibreOffice_project/40$Build-2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2020-08-12T10:31:37Z</dcterms:modified>
  <cp:revision>32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