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media/image5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2.xml.rels" ContentType="application/vnd.openxmlformats-package.relationships+xml"/>
  <Override PartName="/ppt/slides/_rels/slide58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7840" cy="125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840" cy="125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840" cy="53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840" cy="537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7840" cy="125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ianmiell/bash-next-steps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000" y="333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Next Steps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40000" y="4680000"/>
            <a:ext cx="9177840" cy="25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122" name="Picture 88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6720" cy="246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Advanced Scripting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Subshells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Job control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Advanced Scripting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 and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Substitution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Wrapup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https://github.com/ianmiell/bash-next-steps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@ianmiell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ian.miell@gmail.com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333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Next Steps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40000" y="4680000"/>
            <a:ext cx="9177840" cy="25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47" name="Picture 305_1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6720" cy="246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Variables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 dereferences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 in double quotes are interpreted, single quotes not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Exported variables are passed to programs run within the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Env shows exported variables, compgen -v shows all variables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1.3 Globbing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glob?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does ‘*’ mean?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Differences to regular expressions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8892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 familiar with regexes?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Dotfiles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Globbing –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globbing with ‘*’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Other glob characters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Dotfiles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Differences to regexps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Globs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glob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dotfile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directory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Globs, regexps and dots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1.4 Pipes and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pipes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out vs standard 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and 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throughout career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learned formally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Stumbled around, lots of mistakes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1c1c1c"/>
                </a:solidFill>
                <a:uFillTx/>
                <a:latin typeface="Source Sans Pro Semibold"/>
                <a:ea typeface="DejaVu Sans"/>
              </a:rPr>
              <a:t>Slowly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learned concepts and key points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Wrote a book (Learn Bash the Hard Way)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Pipes and Redirects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Simple pipes and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in/out/error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File Descriptors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Every process gets three file descriptors: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0 - ‘standard input’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1 - ‘standard output’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2 - ‘standard error’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Normal’ output goes to file descriptor 1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Programs generally output errors to file descriptor 2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Normally ‘stderr’ and ‘stdout’ both go to the terminal – but you can change that!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File Descriptors (II)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&gt;’ operator sends standard output to a file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1&gt;’ is the same (1 is assumed)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2&gt;’ sends standard error to a file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Advanced, but often seen: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2&gt;&amp;1 sends standard error to whatever standard output is pointed at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way of sending ‘all’ output to a file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– Pipes vs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main 3 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&gt;’ vs ‘&gt;&gt;’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 and standard 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2&gt;&amp;1 and ordering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</a:t>
            </a: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vs regexps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Variables, arrays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Pipes and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Further Bash Basics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2.1 Command Substitution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2.2 Functions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2.3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2.4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2.5 Exit Codes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Is bash a programming language?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programming language?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has bash lasted so long?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2.1 Command Substitution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‘$()’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$() vs ``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Nesting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2.2 Functions in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Four types of command: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</a:t>
            </a: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Alias</a:t>
            </a: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Program</a:t>
            </a: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Builtin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This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Follows on from Introduction to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Live Walkthroughs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Encourage you to follow - ‘Hard Way’ Method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Exercises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Group chat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Materials: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2.3 Tests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Different ways of writing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Logical operators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Binary and unary operators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if’ statements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2.4 Loops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C’-style for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for’ loops over items ‘in’ lists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while’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case’ statements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2.5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an Exit Code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‘$?’ variable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set one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Exit Code conventions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Other ‘special’ parameters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Standard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– OK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– General Error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– Misuse of shell builtin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126 – Cannot execute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127 – No file found matching command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128 – Invalid exit value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(128 + n) – Process killed with signal ‘n’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(Signals covered in Part IV)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–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exit codes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Exit code usage (eg grep)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exit codes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return’ing from functions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parameters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 / Recap – Part II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more as programming language:</a:t>
            </a: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Functions</a:t>
            </a: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Tests / ifs</a:t>
            </a: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Loops</a:t>
            </a: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Return/Exit codes</a:t>
            </a: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and command substitution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$() vs ``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- Scripting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Scripts and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‘set’ Command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Debugging in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Subshells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3.1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happens on bash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 has cost me many hours!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Executable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source’ vs ‘./’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0000" y="-9144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99" name="Picture 238" descr=""/>
          <p:cNvPicPr/>
          <p:nvPr/>
        </p:nvPicPr>
        <p:blipFill>
          <a:blip r:embed="rId1"/>
          <a:stretch/>
        </p:blipFill>
        <p:spPr>
          <a:xfrm>
            <a:off x="360" y="808560"/>
            <a:ext cx="10077480" cy="607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Pre-Requisites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440000"/>
            <a:ext cx="9177840" cy="52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Familiar with command 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version 4+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echo $SHELL</a:t>
            </a:r>
            <a:endParaRPr b="0" lang="en-GB" sz="20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bash --version</a:t>
            </a:r>
            <a:endParaRPr b="0" lang="en-GB" sz="20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&lt;4 is still ok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Using zsh (eg on Mac)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Type ‘bash’ to get a bash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shell utilities (eg grep, cat, ls)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editor (I use vim)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 (simpler)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02" name="Picture 241" descr=""/>
          <p:cNvPicPr/>
          <p:nvPr/>
        </p:nvPicPr>
        <p:blipFill>
          <a:blip r:embed="rId1"/>
          <a:stretch/>
        </p:blipFill>
        <p:spPr>
          <a:xfrm>
            <a:off x="1645920" y="1554480"/>
            <a:ext cx="6101280" cy="514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complex bash startup can be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Keep diagram handy!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3.2 The ‘set’ builtin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options in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POSIX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useful options:</a:t>
            </a: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nounset</a:t>
            </a: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</a:t>
            </a: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errexit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set’ vs ‘shopt’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‘set’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Options: + off, - 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POSIX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common options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shopt and set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xtrace, nounset, errexit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III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3.3 Subshells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subshell?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create a subshell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they are useful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() vs {}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3.4 Internal Field Separator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aka IFS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it’s important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use it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Spaces in Filenames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for’ looping over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IFS shell variable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$’’ construct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Spaces in Filenames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IFS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‘find’ command and ‘xargs’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find, xargs and the null byte separator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Discussion /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Practical bash usage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options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debugging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Why This Course?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is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Shells are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Work with it every day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Taken for granted that it’s known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Studying it pays massive dividends</a:t>
            </a:r>
            <a:endParaRPr b="0" lang="en-GB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Gateway to deeper OS concepts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IV / Break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IV – Advanced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 manipulation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Autocomplete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Walkthrough a ‘real’ script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4.1 Jobs and Traps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29760" y="173736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Background jobs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 and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‘kill’ command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‘wait’ builtin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Trapping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groups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Standard Exit Codes - Refresher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– OK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– General Error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– Misuse of shell builtin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126 – Cannot execute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127 – No file found matching command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128 – Invalid exit value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(128 + n) – Process killed with signal ‘n’</a:t>
            </a:r>
            <a:endParaRPr b="0" lang="en-GB" sz="26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4.2 Process Substitution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‘&lt;()’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Substitution of file arguments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Process Subsitution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‘&lt;()’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Substitution of file arguments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V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Wrapup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@ianmiell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ian.miell@gmail.com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60000" y="333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40000" y="4680000"/>
            <a:ext cx="9177840" cy="25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38" name="Picture 305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6720" cy="246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Poll - Experience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used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&lt;2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&gt;2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&gt;5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Studied bash seriously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Structure of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– Recap + Advanced Basics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– Advanced Scripting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– Advanced Bash Topics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 you want to achieve in bash?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specific goals?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have you been frustrated by with bash?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– Bash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Globbing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Pipes and redirects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Functions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Tests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Loops</a:t>
            </a:r>
            <a:endParaRPr b="0" lang="en-GB" sz="2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Command substitution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Application>LibreOffice/6.4.4.2$Linux_X86_64 LibreOffice_project/40$Build-2</Application>
  <Words>1815</Words>
  <Paragraphs>753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2020-08-07T12:15:49Z</dcterms:modified>
  <cp:revision>30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