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2" r:id="rId3"/>
    <p:sldId id="273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F6D9-B096-906E-9396-3D77B9E9B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4F429-BA64-4587-CAB0-BD7EC8E56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3365-0410-A882-347B-A45D4CF02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0B98-3673-4A0A-A9A4-1D779D072B3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4ED21-0AB0-6EA8-96CF-2FB5FCEB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1376D-A516-540F-E8DB-308B8F4F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C7-F90A-4FAF-B308-196560A9D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15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D808-36FA-4B6C-D2A4-A8D96E072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53AE2-A1F1-7D4F-EDF9-3F8A93D89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B6089-5084-18F7-B2DD-D9B2F55EE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0B98-3673-4A0A-A9A4-1D779D072B3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EEA05-0765-104B-B76C-996EC9D6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6BB2-BFAC-998E-A87C-9B91A891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C7-F90A-4FAF-B308-196560A9D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21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66B42-DD25-1283-BEEC-3C09FE890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4E165-AF93-8491-3E17-638D24A4C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6B2DA-803D-FAC0-FE6E-6579513E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0B98-3673-4A0A-A9A4-1D779D072B3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A4BB7-65C1-03DC-B7A6-18A7B29B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86A1D-F82F-5086-FBAA-D11D2D99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C7-F90A-4FAF-B308-196560A9D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32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2DCD-BDD4-A408-836C-4825E11AF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42C08-DB8E-5103-4B5D-9CEC9D41B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EB00D-3E02-D696-D9BA-34CE9FFF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0B98-3673-4A0A-A9A4-1D779D072B3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AE131-D03F-CED9-5848-5CF721BB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61618-45B3-529D-8797-5B15586D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C7-F90A-4FAF-B308-196560A9D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22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45E5-E665-139D-190B-00FD15C2F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75438-7BB4-352B-E476-B57EE98D4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90DD4-9323-9000-19D5-75FABE6EF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0B98-3673-4A0A-A9A4-1D779D072B3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E3FEE-0AD0-98C8-BC61-573DF3DF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CDE96-320D-3355-B75E-3E25EE3A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C7-F90A-4FAF-B308-196560A9D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56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2D2-E384-CB2B-4D9F-817E66FC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FE08A-B866-F611-337F-9085EEB15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76A41-5BF2-A9E5-87B2-762852299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44660-8E91-58E0-88AB-F0C57FEB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0B98-3673-4A0A-A9A4-1D779D072B3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8D877-4C36-A18E-E1E9-8FD7A58A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5BD62-5F7F-121E-FD2D-F4BDB9E9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C7-F90A-4FAF-B308-196560A9D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11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58FB-E391-D002-0ED9-8281D9063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8A89A-8FAA-03AB-DE63-07D10E30E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045F0-C2CF-3116-E361-15CA8F4A8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F3493-F37C-67CC-DE7B-62EAD0EC4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A9B01-AE08-5910-05C9-92DF34D77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4640F8-93E0-5D9D-FD10-AECCC663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0B98-3673-4A0A-A9A4-1D779D072B3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CAEB9-31B1-8550-FA5E-6CA9ED7F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8352A-990F-383B-5EEB-62279FBB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C7-F90A-4FAF-B308-196560A9D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20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620A-5BAD-C003-8EF0-E4B5FA22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990AF-75BE-5C87-6ECE-F92B5441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0B98-3673-4A0A-A9A4-1D779D072B3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0CC4A-5031-5B5A-34EF-4A1D5515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BB9A5-919D-B32A-C5BF-E7E79B0C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C7-F90A-4FAF-B308-196560A9D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82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F4298-A7C5-9AA9-98A5-9CB98622E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0B98-3673-4A0A-A9A4-1D779D072B3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F4110-049B-28A5-C4C0-BC1A1879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41014-AC3B-E467-3A43-9E918644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C7-F90A-4FAF-B308-196560A9D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82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E58E-B48C-2707-3C2E-B4902C7E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949AB-DCF4-8985-B7FE-5324CDF52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0BD58-D9DF-527E-E551-2DEF307EB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CEFD2-2CA6-7A63-335B-DE8DC616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0B98-3673-4A0A-A9A4-1D779D072B3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C48D7-EB9F-50AC-7FA9-7C182152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248B6-A63D-0F9C-D51E-8AAC8785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C7-F90A-4FAF-B308-196560A9D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87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CB5B-3DAD-5751-B0D8-C42670B5F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242715-B14D-3D26-7D91-1AC79F37F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A4C85-5582-95CE-491C-1573E370C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BE693-4859-DD0A-7BBD-F1E51FDE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0B98-3673-4A0A-A9A4-1D779D072B3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AAA01-CBAA-F7B2-2B83-BAC45774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5F7D4-D066-890C-AA12-B7CFB369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C7-F90A-4FAF-B308-196560A9D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73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812F1-9EE5-BF01-AACB-7D4E0A6F3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B4732-AE3B-889B-D216-E655A3D85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1BAC8-F00C-CA1D-15AC-50815EFB0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80B98-3673-4A0A-A9A4-1D779D072B30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16999-F21E-A206-4FB9-C06F07900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6BE75-1FB6-C8EF-B2FF-EF8D8E633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DDC7-F90A-4FAF-B308-196560A9D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85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57810" y="2886017"/>
            <a:ext cx="649796" cy="1086136"/>
          </a:xfrm>
          <a:custGeom>
            <a:avLst/>
            <a:gdLst/>
            <a:ahLst/>
            <a:cxnLst/>
            <a:rect l="l" t="t" r="r" b="b"/>
            <a:pathLst>
              <a:path w="962659" h="1609089">
                <a:moveTo>
                  <a:pt x="772782" y="1350835"/>
                </a:moveTo>
                <a:lnTo>
                  <a:pt x="769366" y="1339621"/>
                </a:lnTo>
                <a:lnTo>
                  <a:pt x="48361" y="90805"/>
                </a:lnTo>
                <a:lnTo>
                  <a:pt x="35204" y="79413"/>
                </a:lnTo>
                <a:lnTo>
                  <a:pt x="19202" y="78727"/>
                </a:lnTo>
                <a:lnTo>
                  <a:pt x="5689" y="87312"/>
                </a:lnTo>
                <a:lnTo>
                  <a:pt x="0" y="103759"/>
                </a:lnTo>
                <a:lnTo>
                  <a:pt x="0" y="1583296"/>
                </a:lnTo>
                <a:lnTo>
                  <a:pt x="2921" y="1595310"/>
                </a:lnTo>
                <a:lnTo>
                  <a:pt x="10629" y="1604238"/>
                </a:lnTo>
                <a:lnTo>
                  <a:pt x="21475" y="1608848"/>
                </a:lnTo>
                <a:lnTo>
                  <a:pt x="33820" y="1607985"/>
                </a:lnTo>
                <a:lnTo>
                  <a:pt x="754824" y="1377264"/>
                </a:lnTo>
                <a:lnTo>
                  <a:pt x="764895" y="1371269"/>
                </a:lnTo>
                <a:lnTo>
                  <a:pt x="771093" y="1361922"/>
                </a:lnTo>
                <a:lnTo>
                  <a:pt x="772782" y="1350835"/>
                </a:lnTo>
                <a:close/>
              </a:path>
              <a:path w="962659" h="1609089">
                <a:moveTo>
                  <a:pt x="962431" y="155829"/>
                </a:moveTo>
                <a:lnTo>
                  <a:pt x="182283" y="0"/>
                </a:lnTo>
                <a:lnTo>
                  <a:pt x="167436" y="1803"/>
                </a:lnTo>
                <a:lnTo>
                  <a:pt x="156667" y="10756"/>
                </a:lnTo>
                <a:lnTo>
                  <a:pt x="152019" y="23964"/>
                </a:lnTo>
                <a:lnTo>
                  <a:pt x="155498" y="38519"/>
                </a:lnTo>
                <a:lnTo>
                  <a:pt x="853440" y="1247228"/>
                </a:lnTo>
                <a:lnTo>
                  <a:pt x="866216" y="1258455"/>
                </a:lnTo>
                <a:lnTo>
                  <a:pt x="881888" y="1259484"/>
                </a:lnTo>
                <a:lnTo>
                  <a:pt x="895413" y="1251508"/>
                </a:lnTo>
                <a:lnTo>
                  <a:pt x="901763" y="1235722"/>
                </a:lnTo>
                <a:lnTo>
                  <a:pt x="962431" y="155829"/>
                </a:lnTo>
                <a:close/>
              </a:path>
            </a:pathLst>
          </a:custGeom>
          <a:solidFill>
            <a:srgbClr val="1F83FC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29896" y="2943802"/>
            <a:ext cx="450056" cy="1016270"/>
          </a:xfrm>
          <a:custGeom>
            <a:avLst/>
            <a:gdLst/>
            <a:ahLst/>
            <a:cxnLst/>
            <a:rect l="l" t="t" r="r" b="b"/>
            <a:pathLst>
              <a:path w="666750" h="1505585">
                <a:moveTo>
                  <a:pt x="647946" y="0"/>
                </a:moveTo>
                <a:lnTo>
                  <a:pt x="3679" y="979363"/>
                </a:lnTo>
                <a:lnTo>
                  <a:pt x="0" y="997586"/>
                </a:lnTo>
                <a:lnTo>
                  <a:pt x="3176" y="1006340"/>
                </a:lnTo>
                <a:lnTo>
                  <a:pt x="9483" y="1013590"/>
                </a:lnTo>
                <a:lnTo>
                  <a:pt x="624633" y="1499987"/>
                </a:lnTo>
                <a:lnTo>
                  <a:pt x="638364" y="1505525"/>
                </a:lnTo>
                <a:lnTo>
                  <a:pt x="652005" y="1502984"/>
                </a:lnTo>
                <a:lnTo>
                  <a:pt x="662459" y="1493861"/>
                </a:lnTo>
                <a:lnTo>
                  <a:pt x="666632" y="1479654"/>
                </a:lnTo>
                <a:lnTo>
                  <a:pt x="666632" y="24882"/>
                </a:lnTo>
                <a:lnTo>
                  <a:pt x="661118" y="8691"/>
                </a:lnTo>
                <a:lnTo>
                  <a:pt x="647946" y="0"/>
                </a:lnTo>
                <a:close/>
              </a:path>
            </a:pathLst>
          </a:custGeom>
          <a:solidFill>
            <a:srgbClr val="1F83FC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24398" y="3323554"/>
            <a:ext cx="219885" cy="215598"/>
          </a:xfrm>
          <a:custGeom>
            <a:avLst/>
            <a:gdLst/>
            <a:ahLst/>
            <a:cxnLst/>
            <a:rect l="l" t="t" r="r" b="b"/>
            <a:pathLst>
              <a:path w="325754" h="319404">
                <a:moveTo>
                  <a:pt x="162712" y="0"/>
                </a:moveTo>
                <a:lnTo>
                  <a:pt x="115349" y="6836"/>
                </a:lnTo>
                <a:lnTo>
                  <a:pt x="72239" y="26885"/>
                </a:lnTo>
                <a:lnTo>
                  <a:pt x="36767" y="58469"/>
                </a:lnTo>
                <a:lnTo>
                  <a:pt x="12153" y="98183"/>
                </a:lnTo>
                <a:lnTo>
                  <a:pt x="759" y="143519"/>
                </a:lnTo>
                <a:lnTo>
                  <a:pt x="0" y="159588"/>
                </a:lnTo>
                <a:lnTo>
                  <a:pt x="759" y="175578"/>
                </a:lnTo>
                <a:lnTo>
                  <a:pt x="12153" y="220891"/>
                </a:lnTo>
                <a:lnTo>
                  <a:pt x="36780" y="260726"/>
                </a:lnTo>
                <a:lnTo>
                  <a:pt x="72239" y="292296"/>
                </a:lnTo>
                <a:lnTo>
                  <a:pt x="115349" y="312341"/>
                </a:lnTo>
                <a:lnTo>
                  <a:pt x="162712" y="319189"/>
                </a:lnTo>
                <a:lnTo>
                  <a:pt x="178676" y="318427"/>
                </a:lnTo>
                <a:lnTo>
                  <a:pt x="224840" y="307022"/>
                </a:lnTo>
                <a:lnTo>
                  <a:pt x="265987" y="283005"/>
                </a:lnTo>
                <a:lnTo>
                  <a:pt x="297843" y="248945"/>
                </a:lnTo>
                <a:lnTo>
                  <a:pt x="162712" y="248945"/>
                </a:lnTo>
                <a:lnTo>
                  <a:pt x="145916" y="247361"/>
                </a:lnTo>
                <a:lnTo>
                  <a:pt x="105359" y="223799"/>
                </a:lnTo>
                <a:lnTo>
                  <a:pt x="84511" y="178254"/>
                </a:lnTo>
                <a:lnTo>
                  <a:pt x="83121" y="159588"/>
                </a:lnTo>
                <a:lnTo>
                  <a:pt x="84531" y="141178"/>
                </a:lnTo>
                <a:lnTo>
                  <a:pt x="105676" y="95694"/>
                </a:lnTo>
                <a:lnTo>
                  <a:pt x="146210" y="71834"/>
                </a:lnTo>
                <a:lnTo>
                  <a:pt x="162712" y="70243"/>
                </a:lnTo>
                <a:lnTo>
                  <a:pt x="297793" y="70243"/>
                </a:lnTo>
                <a:lnTo>
                  <a:pt x="288801" y="58384"/>
                </a:lnTo>
                <a:lnTo>
                  <a:pt x="253390" y="26885"/>
                </a:lnTo>
                <a:lnTo>
                  <a:pt x="209996" y="6836"/>
                </a:lnTo>
                <a:lnTo>
                  <a:pt x="178773" y="759"/>
                </a:lnTo>
                <a:lnTo>
                  <a:pt x="162712" y="0"/>
                </a:lnTo>
                <a:close/>
              </a:path>
              <a:path w="325754" h="319404">
                <a:moveTo>
                  <a:pt x="297793" y="70243"/>
                </a:moveTo>
                <a:lnTo>
                  <a:pt x="162712" y="70243"/>
                </a:lnTo>
                <a:lnTo>
                  <a:pt x="178959" y="71839"/>
                </a:lnTo>
                <a:lnTo>
                  <a:pt x="193830" y="76628"/>
                </a:lnTo>
                <a:lnTo>
                  <a:pt x="229444" y="109369"/>
                </a:lnTo>
                <a:lnTo>
                  <a:pt x="242303" y="159588"/>
                </a:lnTo>
                <a:lnTo>
                  <a:pt x="240893" y="178083"/>
                </a:lnTo>
                <a:lnTo>
                  <a:pt x="219760" y="223596"/>
                </a:lnTo>
                <a:lnTo>
                  <a:pt x="179214" y="247361"/>
                </a:lnTo>
                <a:lnTo>
                  <a:pt x="162712" y="248945"/>
                </a:lnTo>
                <a:lnTo>
                  <a:pt x="297843" y="248945"/>
                </a:lnTo>
                <a:lnTo>
                  <a:pt x="318433" y="206499"/>
                </a:lnTo>
                <a:lnTo>
                  <a:pt x="325221" y="159588"/>
                </a:lnTo>
                <a:lnTo>
                  <a:pt x="324459" y="143512"/>
                </a:lnTo>
                <a:lnTo>
                  <a:pt x="313055" y="98082"/>
                </a:lnTo>
                <a:lnTo>
                  <a:pt x="298224" y="70812"/>
                </a:lnTo>
                <a:lnTo>
                  <a:pt x="297793" y="70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81859" y="3328187"/>
            <a:ext cx="141446" cy="205740"/>
          </a:xfrm>
          <a:custGeom>
            <a:avLst/>
            <a:gdLst/>
            <a:ahLst/>
            <a:cxnLst/>
            <a:rect l="l" t="t" r="r" b="b"/>
            <a:pathLst>
              <a:path w="209550" h="304800">
                <a:moveTo>
                  <a:pt x="209118" y="0"/>
                </a:moveTo>
                <a:lnTo>
                  <a:pt x="0" y="0"/>
                </a:lnTo>
                <a:lnTo>
                  <a:pt x="0" y="304215"/>
                </a:lnTo>
                <a:lnTo>
                  <a:pt x="80835" y="304215"/>
                </a:lnTo>
                <a:lnTo>
                  <a:pt x="80835" y="184734"/>
                </a:lnTo>
                <a:lnTo>
                  <a:pt x="180365" y="184734"/>
                </a:lnTo>
                <a:lnTo>
                  <a:pt x="180365" y="119481"/>
                </a:lnTo>
                <a:lnTo>
                  <a:pt x="80835" y="119481"/>
                </a:lnTo>
                <a:lnTo>
                  <a:pt x="80835" y="66700"/>
                </a:lnTo>
                <a:lnTo>
                  <a:pt x="186397" y="66700"/>
                </a:lnTo>
                <a:lnTo>
                  <a:pt x="2091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33771" y="3328179"/>
            <a:ext cx="185166" cy="205740"/>
          </a:xfrm>
          <a:custGeom>
            <a:avLst/>
            <a:gdLst/>
            <a:ahLst/>
            <a:cxnLst/>
            <a:rect l="l" t="t" r="r" b="b"/>
            <a:pathLst>
              <a:path w="274320" h="304800">
                <a:moveTo>
                  <a:pt x="63385" y="0"/>
                </a:moveTo>
                <a:lnTo>
                  <a:pt x="0" y="0"/>
                </a:lnTo>
                <a:lnTo>
                  <a:pt x="0" y="304228"/>
                </a:lnTo>
                <a:lnTo>
                  <a:pt x="77304" y="304228"/>
                </a:lnTo>
                <a:lnTo>
                  <a:pt x="105067" y="303819"/>
                </a:lnTo>
                <a:lnTo>
                  <a:pt x="148915" y="300547"/>
                </a:lnTo>
                <a:lnTo>
                  <a:pt x="191695" y="288926"/>
                </a:lnTo>
                <a:lnTo>
                  <a:pt x="228855" y="264970"/>
                </a:lnTo>
                <a:lnTo>
                  <a:pt x="252494" y="236067"/>
                </a:lnTo>
                <a:lnTo>
                  <a:pt x="82080" y="236067"/>
                </a:lnTo>
                <a:lnTo>
                  <a:pt x="82080" y="67957"/>
                </a:lnTo>
                <a:lnTo>
                  <a:pt x="252149" y="67957"/>
                </a:lnTo>
                <a:lnTo>
                  <a:pt x="250782" y="65495"/>
                </a:lnTo>
                <a:lnTo>
                  <a:pt x="215277" y="28892"/>
                </a:lnTo>
                <a:lnTo>
                  <a:pt x="177896" y="10538"/>
                </a:lnTo>
                <a:lnTo>
                  <a:pt x="123875" y="1665"/>
                </a:lnTo>
                <a:lnTo>
                  <a:pt x="96220" y="416"/>
                </a:lnTo>
                <a:lnTo>
                  <a:pt x="63385" y="0"/>
                </a:lnTo>
                <a:close/>
              </a:path>
              <a:path w="274320" h="304800">
                <a:moveTo>
                  <a:pt x="252149" y="67957"/>
                </a:moveTo>
                <a:lnTo>
                  <a:pt x="95999" y="67957"/>
                </a:lnTo>
                <a:lnTo>
                  <a:pt x="118771" y="69229"/>
                </a:lnTo>
                <a:lnTo>
                  <a:pt x="138242" y="73045"/>
                </a:lnTo>
                <a:lnTo>
                  <a:pt x="177102" y="99958"/>
                </a:lnTo>
                <a:lnTo>
                  <a:pt x="189725" y="152323"/>
                </a:lnTo>
                <a:lnTo>
                  <a:pt x="188322" y="172669"/>
                </a:lnTo>
                <a:lnTo>
                  <a:pt x="167284" y="216014"/>
                </a:lnTo>
                <a:lnTo>
                  <a:pt x="118771" y="234814"/>
                </a:lnTo>
                <a:lnTo>
                  <a:pt x="95999" y="236067"/>
                </a:lnTo>
                <a:lnTo>
                  <a:pt x="252494" y="236067"/>
                </a:lnTo>
                <a:lnTo>
                  <a:pt x="270349" y="190425"/>
                </a:lnTo>
                <a:lnTo>
                  <a:pt x="274091" y="152323"/>
                </a:lnTo>
                <a:lnTo>
                  <a:pt x="273155" y="132721"/>
                </a:lnTo>
                <a:lnTo>
                  <a:pt x="270349" y="114222"/>
                </a:lnTo>
                <a:lnTo>
                  <a:pt x="265674" y="96825"/>
                </a:lnTo>
                <a:lnTo>
                  <a:pt x="259130" y="80530"/>
                </a:lnTo>
                <a:lnTo>
                  <a:pt x="252149" y="67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58124" y="3328187"/>
            <a:ext cx="56579" cy="205740"/>
          </a:xfrm>
          <a:custGeom>
            <a:avLst/>
            <a:gdLst/>
            <a:ahLst/>
            <a:cxnLst/>
            <a:rect l="l" t="t" r="r" b="b"/>
            <a:pathLst>
              <a:path w="83820" h="304800">
                <a:moveTo>
                  <a:pt x="83743" y="0"/>
                </a:moveTo>
                <a:lnTo>
                  <a:pt x="0" y="0"/>
                </a:lnTo>
                <a:lnTo>
                  <a:pt x="0" y="304215"/>
                </a:lnTo>
                <a:lnTo>
                  <a:pt x="83743" y="304215"/>
                </a:lnTo>
                <a:lnTo>
                  <a:pt x="83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53993" y="3323555"/>
            <a:ext cx="216884" cy="215170"/>
          </a:xfrm>
          <a:custGeom>
            <a:avLst/>
            <a:gdLst/>
            <a:ahLst/>
            <a:cxnLst/>
            <a:rect l="l" t="t" r="r" b="b"/>
            <a:pathLst>
              <a:path w="321309" h="318770">
                <a:moveTo>
                  <a:pt x="162712" y="0"/>
                </a:moveTo>
                <a:lnTo>
                  <a:pt x="113913" y="6429"/>
                </a:lnTo>
                <a:lnTo>
                  <a:pt x="70889" y="25557"/>
                </a:lnTo>
                <a:lnTo>
                  <a:pt x="35522" y="56877"/>
                </a:lnTo>
                <a:lnTo>
                  <a:pt x="11645" y="96520"/>
                </a:lnTo>
                <a:lnTo>
                  <a:pt x="726" y="142473"/>
                </a:lnTo>
                <a:lnTo>
                  <a:pt x="0" y="159169"/>
                </a:lnTo>
                <a:lnTo>
                  <a:pt x="747" y="175309"/>
                </a:lnTo>
                <a:lnTo>
                  <a:pt x="11950" y="221615"/>
                </a:lnTo>
                <a:lnTo>
                  <a:pt x="35310" y="261846"/>
                </a:lnTo>
                <a:lnTo>
                  <a:pt x="69694" y="293179"/>
                </a:lnTo>
                <a:lnTo>
                  <a:pt x="111843" y="312098"/>
                </a:lnTo>
                <a:lnTo>
                  <a:pt x="162712" y="318350"/>
                </a:lnTo>
                <a:lnTo>
                  <a:pt x="198214" y="315643"/>
                </a:lnTo>
                <a:lnTo>
                  <a:pt x="256556" y="293978"/>
                </a:lnTo>
                <a:lnTo>
                  <a:pt x="297535" y="251156"/>
                </a:lnTo>
                <a:lnTo>
                  <a:pt x="318262" y="190220"/>
                </a:lnTo>
                <a:lnTo>
                  <a:pt x="320852" y="153149"/>
                </a:lnTo>
                <a:lnTo>
                  <a:pt x="320433" y="135280"/>
                </a:lnTo>
                <a:lnTo>
                  <a:pt x="157518" y="135280"/>
                </a:lnTo>
                <a:lnTo>
                  <a:pt x="157518" y="199072"/>
                </a:lnTo>
                <a:lnTo>
                  <a:pt x="240017" y="199072"/>
                </a:lnTo>
                <a:lnTo>
                  <a:pt x="237150" y="211314"/>
                </a:lnTo>
                <a:lnTo>
                  <a:pt x="204190" y="247096"/>
                </a:lnTo>
                <a:lnTo>
                  <a:pt x="162712" y="255803"/>
                </a:lnTo>
                <a:lnTo>
                  <a:pt x="145098" y="254243"/>
                </a:lnTo>
                <a:lnTo>
                  <a:pt x="104114" y="230860"/>
                </a:lnTo>
                <a:lnTo>
                  <a:pt x="84040" y="183056"/>
                </a:lnTo>
                <a:lnTo>
                  <a:pt x="82702" y="162496"/>
                </a:lnTo>
                <a:lnTo>
                  <a:pt x="84040" y="142126"/>
                </a:lnTo>
                <a:lnTo>
                  <a:pt x="104114" y="94653"/>
                </a:lnTo>
                <a:lnTo>
                  <a:pt x="145098" y="71376"/>
                </a:lnTo>
                <a:lnTo>
                  <a:pt x="162712" y="69824"/>
                </a:lnTo>
                <a:lnTo>
                  <a:pt x="172446" y="70362"/>
                </a:lnTo>
                <a:lnTo>
                  <a:pt x="214063" y="89330"/>
                </a:lnTo>
                <a:lnTo>
                  <a:pt x="227749" y="104736"/>
                </a:lnTo>
                <a:lnTo>
                  <a:pt x="299656" y="70231"/>
                </a:lnTo>
                <a:lnTo>
                  <a:pt x="273443" y="39638"/>
                </a:lnTo>
                <a:lnTo>
                  <a:pt x="241782" y="17665"/>
                </a:lnTo>
                <a:lnTo>
                  <a:pt x="204814" y="4418"/>
                </a:lnTo>
                <a:lnTo>
                  <a:pt x="184405" y="1104"/>
                </a:lnTo>
                <a:lnTo>
                  <a:pt x="162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09065" y="3328187"/>
            <a:ext cx="56579" cy="205740"/>
          </a:xfrm>
          <a:custGeom>
            <a:avLst/>
            <a:gdLst/>
            <a:ahLst/>
            <a:cxnLst/>
            <a:rect l="l" t="t" r="r" b="b"/>
            <a:pathLst>
              <a:path w="83820" h="304800">
                <a:moveTo>
                  <a:pt x="83743" y="0"/>
                </a:moveTo>
                <a:lnTo>
                  <a:pt x="0" y="0"/>
                </a:lnTo>
                <a:lnTo>
                  <a:pt x="0" y="304215"/>
                </a:lnTo>
                <a:lnTo>
                  <a:pt x="83743" y="304215"/>
                </a:lnTo>
                <a:lnTo>
                  <a:pt x="83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97216" y="3328187"/>
            <a:ext cx="510921" cy="205740"/>
          </a:xfrm>
          <a:custGeom>
            <a:avLst/>
            <a:gdLst/>
            <a:ahLst/>
            <a:cxnLst/>
            <a:rect l="l" t="t" r="r" b="b"/>
            <a:pathLst>
              <a:path w="756920" h="304800">
                <a:moveTo>
                  <a:pt x="243586" y="0"/>
                </a:moveTo>
                <a:lnTo>
                  <a:pt x="0" y="0"/>
                </a:lnTo>
                <a:lnTo>
                  <a:pt x="0" y="71894"/>
                </a:lnTo>
                <a:lnTo>
                  <a:pt x="68160" y="71894"/>
                </a:lnTo>
                <a:lnTo>
                  <a:pt x="68160" y="304215"/>
                </a:lnTo>
                <a:lnTo>
                  <a:pt x="151066" y="304215"/>
                </a:lnTo>
                <a:lnTo>
                  <a:pt x="151066" y="71894"/>
                </a:lnTo>
                <a:lnTo>
                  <a:pt x="219227" y="71894"/>
                </a:lnTo>
                <a:lnTo>
                  <a:pt x="243586" y="0"/>
                </a:lnTo>
                <a:close/>
              </a:path>
              <a:path w="756920" h="304800">
                <a:moveTo>
                  <a:pt x="525005" y="304215"/>
                </a:moveTo>
                <a:lnTo>
                  <a:pt x="506196" y="249770"/>
                </a:lnTo>
                <a:lnTo>
                  <a:pt x="485724" y="190550"/>
                </a:lnTo>
                <a:lnTo>
                  <a:pt x="436880" y="49250"/>
                </a:lnTo>
                <a:lnTo>
                  <a:pt x="419849" y="0"/>
                </a:lnTo>
                <a:lnTo>
                  <a:pt x="409676" y="0"/>
                </a:lnTo>
                <a:lnTo>
                  <a:pt x="409676" y="190550"/>
                </a:lnTo>
                <a:lnTo>
                  <a:pt x="327177" y="190550"/>
                </a:lnTo>
                <a:lnTo>
                  <a:pt x="357720" y="90182"/>
                </a:lnTo>
                <a:lnTo>
                  <a:pt x="368325" y="49250"/>
                </a:lnTo>
                <a:lnTo>
                  <a:pt x="376428" y="82219"/>
                </a:lnTo>
                <a:lnTo>
                  <a:pt x="377736" y="87134"/>
                </a:lnTo>
                <a:lnTo>
                  <a:pt x="378714" y="90182"/>
                </a:lnTo>
                <a:lnTo>
                  <a:pt x="409676" y="190550"/>
                </a:lnTo>
                <a:lnTo>
                  <a:pt x="409676" y="0"/>
                </a:lnTo>
                <a:lnTo>
                  <a:pt x="315950" y="0"/>
                </a:lnTo>
                <a:lnTo>
                  <a:pt x="211010" y="304215"/>
                </a:lnTo>
                <a:lnTo>
                  <a:pt x="293509" y="304215"/>
                </a:lnTo>
                <a:lnTo>
                  <a:pt x="309308" y="249770"/>
                </a:lnTo>
                <a:lnTo>
                  <a:pt x="427126" y="249770"/>
                </a:lnTo>
                <a:lnTo>
                  <a:pt x="442506" y="304215"/>
                </a:lnTo>
                <a:lnTo>
                  <a:pt x="525005" y="304215"/>
                </a:lnTo>
                <a:close/>
              </a:path>
              <a:path w="756920" h="304800">
                <a:moveTo>
                  <a:pt x="756513" y="233146"/>
                </a:moveTo>
                <a:lnTo>
                  <a:pt x="641273" y="233146"/>
                </a:lnTo>
                <a:lnTo>
                  <a:pt x="641273" y="0"/>
                </a:lnTo>
                <a:lnTo>
                  <a:pt x="558355" y="0"/>
                </a:lnTo>
                <a:lnTo>
                  <a:pt x="558355" y="304215"/>
                </a:lnTo>
                <a:lnTo>
                  <a:pt x="732155" y="304215"/>
                </a:lnTo>
                <a:lnTo>
                  <a:pt x="756513" y="233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34502" y="3670641"/>
            <a:ext cx="56579" cy="205740"/>
          </a:xfrm>
          <a:custGeom>
            <a:avLst/>
            <a:gdLst/>
            <a:ahLst/>
            <a:cxnLst/>
            <a:rect l="l" t="t" r="r" b="b"/>
            <a:pathLst>
              <a:path w="83820" h="304800">
                <a:moveTo>
                  <a:pt x="83743" y="0"/>
                </a:moveTo>
                <a:lnTo>
                  <a:pt x="0" y="0"/>
                </a:lnTo>
                <a:lnTo>
                  <a:pt x="0" y="304215"/>
                </a:lnTo>
                <a:lnTo>
                  <a:pt x="83743" y="304215"/>
                </a:lnTo>
                <a:lnTo>
                  <a:pt x="83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39065" y="3670646"/>
            <a:ext cx="201025" cy="205740"/>
          </a:xfrm>
          <a:custGeom>
            <a:avLst/>
            <a:gdLst/>
            <a:ahLst/>
            <a:cxnLst/>
            <a:rect l="l" t="t" r="r" b="b"/>
            <a:pathLst>
              <a:path w="297815" h="304800">
                <a:moveTo>
                  <a:pt x="297370" y="0"/>
                </a:moveTo>
                <a:lnTo>
                  <a:pt x="217779" y="0"/>
                </a:lnTo>
                <a:lnTo>
                  <a:pt x="217779" y="150228"/>
                </a:lnTo>
                <a:lnTo>
                  <a:pt x="218065" y="162493"/>
                </a:lnTo>
                <a:lnTo>
                  <a:pt x="219577" y="184055"/>
                </a:lnTo>
                <a:lnTo>
                  <a:pt x="222554" y="210083"/>
                </a:lnTo>
                <a:lnTo>
                  <a:pt x="213801" y="191511"/>
                </a:lnTo>
                <a:lnTo>
                  <a:pt x="200774" y="166065"/>
                </a:lnTo>
                <a:lnTo>
                  <a:pt x="197129" y="159651"/>
                </a:lnTo>
                <a:lnTo>
                  <a:pt x="80010" y="0"/>
                </a:lnTo>
                <a:lnTo>
                  <a:pt x="0" y="0"/>
                </a:lnTo>
                <a:lnTo>
                  <a:pt x="0" y="304215"/>
                </a:lnTo>
                <a:lnTo>
                  <a:pt x="80010" y="304215"/>
                </a:lnTo>
                <a:lnTo>
                  <a:pt x="80010" y="153974"/>
                </a:lnTo>
                <a:lnTo>
                  <a:pt x="79719" y="141714"/>
                </a:lnTo>
                <a:lnTo>
                  <a:pt x="78209" y="120141"/>
                </a:lnTo>
                <a:lnTo>
                  <a:pt x="75222" y="93916"/>
                </a:lnTo>
                <a:lnTo>
                  <a:pt x="83821" y="112185"/>
                </a:lnTo>
                <a:lnTo>
                  <a:pt x="96799" y="137528"/>
                </a:lnTo>
                <a:lnTo>
                  <a:pt x="100507" y="143929"/>
                </a:lnTo>
                <a:lnTo>
                  <a:pt x="217779" y="304215"/>
                </a:lnTo>
                <a:lnTo>
                  <a:pt x="297370" y="304215"/>
                </a:lnTo>
                <a:lnTo>
                  <a:pt x="297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86703" y="3670639"/>
            <a:ext cx="185166" cy="205740"/>
          </a:xfrm>
          <a:custGeom>
            <a:avLst/>
            <a:gdLst/>
            <a:ahLst/>
            <a:cxnLst/>
            <a:rect l="l" t="t" r="r" b="b"/>
            <a:pathLst>
              <a:path w="274320" h="304800">
                <a:moveTo>
                  <a:pt x="63385" y="0"/>
                </a:moveTo>
                <a:lnTo>
                  <a:pt x="0" y="0"/>
                </a:lnTo>
                <a:lnTo>
                  <a:pt x="0" y="304228"/>
                </a:lnTo>
                <a:lnTo>
                  <a:pt x="77304" y="304228"/>
                </a:lnTo>
                <a:lnTo>
                  <a:pt x="105067" y="303819"/>
                </a:lnTo>
                <a:lnTo>
                  <a:pt x="148915" y="300547"/>
                </a:lnTo>
                <a:lnTo>
                  <a:pt x="191695" y="288926"/>
                </a:lnTo>
                <a:lnTo>
                  <a:pt x="228855" y="264970"/>
                </a:lnTo>
                <a:lnTo>
                  <a:pt x="252494" y="236067"/>
                </a:lnTo>
                <a:lnTo>
                  <a:pt x="82080" y="236067"/>
                </a:lnTo>
                <a:lnTo>
                  <a:pt x="82080" y="67957"/>
                </a:lnTo>
                <a:lnTo>
                  <a:pt x="252149" y="67957"/>
                </a:lnTo>
                <a:lnTo>
                  <a:pt x="250782" y="65495"/>
                </a:lnTo>
                <a:lnTo>
                  <a:pt x="215277" y="28892"/>
                </a:lnTo>
                <a:lnTo>
                  <a:pt x="177896" y="10538"/>
                </a:lnTo>
                <a:lnTo>
                  <a:pt x="123875" y="1665"/>
                </a:lnTo>
                <a:lnTo>
                  <a:pt x="96220" y="416"/>
                </a:lnTo>
                <a:lnTo>
                  <a:pt x="63385" y="0"/>
                </a:lnTo>
                <a:close/>
              </a:path>
              <a:path w="274320" h="304800">
                <a:moveTo>
                  <a:pt x="252149" y="67957"/>
                </a:moveTo>
                <a:lnTo>
                  <a:pt x="95999" y="67957"/>
                </a:lnTo>
                <a:lnTo>
                  <a:pt x="118771" y="69229"/>
                </a:lnTo>
                <a:lnTo>
                  <a:pt x="138242" y="73045"/>
                </a:lnTo>
                <a:lnTo>
                  <a:pt x="177102" y="99952"/>
                </a:lnTo>
                <a:lnTo>
                  <a:pt x="189725" y="152323"/>
                </a:lnTo>
                <a:lnTo>
                  <a:pt x="188322" y="172669"/>
                </a:lnTo>
                <a:lnTo>
                  <a:pt x="167284" y="216014"/>
                </a:lnTo>
                <a:lnTo>
                  <a:pt x="118771" y="234814"/>
                </a:lnTo>
                <a:lnTo>
                  <a:pt x="95999" y="236067"/>
                </a:lnTo>
                <a:lnTo>
                  <a:pt x="252494" y="236067"/>
                </a:lnTo>
                <a:lnTo>
                  <a:pt x="270349" y="190425"/>
                </a:lnTo>
                <a:lnTo>
                  <a:pt x="274091" y="152323"/>
                </a:lnTo>
                <a:lnTo>
                  <a:pt x="273155" y="132719"/>
                </a:lnTo>
                <a:lnTo>
                  <a:pt x="270349" y="114217"/>
                </a:lnTo>
                <a:lnTo>
                  <a:pt x="265674" y="96820"/>
                </a:lnTo>
                <a:lnTo>
                  <a:pt x="259130" y="80530"/>
                </a:lnTo>
                <a:lnTo>
                  <a:pt x="252149" y="67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08388" y="3665738"/>
            <a:ext cx="804958" cy="216027"/>
          </a:xfrm>
          <a:custGeom>
            <a:avLst/>
            <a:gdLst/>
            <a:ahLst/>
            <a:cxnLst/>
            <a:rect l="l" t="t" r="r" b="b"/>
            <a:pathLst>
              <a:path w="1192529" h="320039">
                <a:moveTo>
                  <a:pt x="270764" y="7264"/>
                </a:moveTo>
                <a:lnTo>
                  <a:pt x="188264" y="7264"/>
                </a:lnTo>
                <a:lnTo>
                  <a:pt x="188264" y="155219"/>
                </a:lnTo>
                <a:lnTo>
                  <a:pt x="187845" y="183248"/>
                </a:lnTo>
                <a:lnTo>
                  <a:pt x="177673" y="233629"/>
                </a:lnTo>
                <a:lnTo>
                  <a:pt x="135483" y="249770"/>
                </a:lnTo>
                <a:lnTo>
                  <a:pt x="127292" y="249389"/>
                </a:lnTo>
                <a:lnTo>
                  <a:pt x="87337" y="219506"/>
                </a:lnTo>
                <a:lnTo>
                  <a:pt x="82804" y="170383"/>
                </a:lnTo>
                <a:lnTo>
                  <a:pt x="82702" y="7264"/>
                </a:lnTo>
                <a:lnTo>
                  <a:pt x="0" y="7264"/>
                </a:lnTo>
                <a:lnTo>
                  <a:pt x="0" y="168097"/>
                </a:lnTo>
                <a:lnTo>
                  <a:pt x="381" y="191503"/>
                </a:lnTo>
                <a:lnTo>
                  <a:pt x="6134" y="241973"/>
                </a:lnTo>
                <a:lnTo>
                  <a:pt x="26390" y="282600"/>
                </a:lnTo>
                <a:lnTo>
                  <a:pt x="69303" y="310349"/>
                </a:lnTo>
                <a:lnTo>
                  <a:pt x="116700" y="319024"/>
                </a:lnTo>
                <a:lnTo>
                  <a:pt x="135483" y="319595"/>
                </a:lnTo>
                <a:lnTo>
                  <a:pt x="154190" y="319024"/>
                </a:lnTo>
                <a:lnTo>
                  <a:pt x="201561" y="310349"/>
                </a:lnTo>
                <a:lnTo>
                  <a:pt x="235851" y="291274"/>
                </a:lnTo>
                <a:lnTo>
                  <a:pt x="261200" y="253453"/>
                </a:lnTo>
                <a:lnTo>
                  <a:pt x="269252" y="211607"/>
                </a:lnTo>
                <a:lnTo>
                  <a:pt x="270764" y="168097"/>
                </a:lnTo>
                <a:lnTo>
                  <a:pt x="270764" y="7264"/>
                </a:lnTo>
                <a:close/>
              </a:path>
              <a:path w="1192529" h="320039">
                <a:moveTo>
                  <a:pt x="538734" y="212369"/>
                </a:moveTo>
                <a:lnTo>
                  <a:pt x="529983" y="170002"/>
                </a:lnTo>
                <a:lnTo>
                  <a:pt x="492023" y="134912"/>
                </a:lnTo>
                <a:lnTo>
                  <a:pt x="435470" y="116319"/>
                </a:lnTo>
                <a:lnTo>
                  <a:pt x="426593" y="113093"/>
                </a:lnTo>
                <a:lnTo>
                  <a:pt x="419620" y="109778"/>
                </a:lnTo>
                <a:lnTo>
                  <a:pt x="414566" y="106400"/>
                </a:lnTo>
                <a:lnTo>
                  <a:pt x="409092" y="101828"/>
                </a:lnTo>
                <a:lnTo>
                  <a:pt x="406361" y="95732"/>
                </a:lnTo>
                <a:lnTo>
                  <a:pt x="406361" y="80632"/>
                </a:lnTo>
                <a:lnTo>
                  <a:pt x="409473" y="74498"/>
                </a:lnTo>
                <a:lnTo>
                  <a:pt x="421944" y="64935"/>
                </a:lnTo>
                <a:lnTo>
                  <a:pt x="430047" y="62547"/>
                </a:lnTo>
                <a:lnTo>
                  <a:pt x="440016" y="62547"/>
                </a:lnTo>
                <a:lnTo>
                  <a:pt x="484085" y="76288"/>
                </a:lnTo>
                <a:lnTo>
                  <a:pt x="498411" y="86868"/>
                </a:lnTo>
                <a:lnTo>
                  <a:pt x="524395" y="27228"/>
                </a:lnTo>
                <a:lnTo>
                  <a:pt x="481685" y="6756"/>
                </a:lnTo>
                <a:lnTo>
                  <a:pt x="433997" y="0"/>
                </a:lnTo>
                <a:lnTo>
                  <a:pt x="411797" y="1714"/>
                </a:lnTo>
                <a:lnTo>
                  <a:pt x="373926" y="15481"/>
                </a:lnTo>
                <a:lnTo>
                  <a:pt x="345478" y="42303"/>
                </a:lnTo>
                <a:lnTo>
                  <a:pt x="330873" y="77889"/>
                </a:lnTo>
                <a:lnTo>
                  <a:pt x="329057" y="98704"/>
                </a:lnTo>
                <a:lnTo>
                  <a:pt x="330200" y="114642"/>
                </a:lnTo>
                <a:lnTo>
                  <a:pt x="347548" y="151701"/>
                </a:lnTo>
                <a:lnTo>
                  <a:pt x="390017" y="176593"/>
                </a:lnTo>
                <a:lnTo>
                  <a:pt x="425564" y="187401"/>
                </a:lnTo>
                <a:lnTo>
                  <a:pt x="437502" y="191668"/>
                </a:lnTo>
                <a:lnTo>
                  <a:pt x="446506" y="195872"/>
                </a:lnTo>
                <a:lnTo>
                  <a:pt x="452589" y="200012"/>
                </a:lnTo>
                <a:lnTo>
                  <a:pt x="458762" y="205486"/>
                </a:lnTo>
                <a:lnTo>
                  <a:pt x="461848" y="213283"/>
                </a:lnTo>
                <a:lnTo>
                  <a:pt x="461848" y="232537"/>
                </a:lnTo>
                <a:lnTo>
                  <a:pt x="423811" y="254977"/>
                </a:lnTo>
                <a:lnTo>
                  <a:pt x="414858" y="254317"/>
                </a:lnTo>
                <a:lnTo>
                  <a:pt x="378942" y="238721"/>
                </a:lnTo>
                <a:lnTo>
                  <a:pt x="351497" y="213207"/>
                </a:lnTo>
                <a:lnTo>
                  <a:pt x="314096" y="274929"/>
                </a:lnTo>
                <a:lnTo>
                  <a:pt x="351358" y="302628"/>
                </a:lnTo>
                <a:lnTo>
                  <a:pt x="391782" y="316903"/>
                </a:lnTo>
                <a:lnTo>
                  <a:pt x="422148" y="319608"/>
                </a:lnTo>
                <a:lnTo>
                  <a:pt x="447319" y="317766"/>
                </a:lnTo>
                <a:lnTo>
                  <a:pt x="489699" y="303060"/>
                </a:lnTo>
                <a:lnTo>
                  <a:pt x="520839" y="274307"/>
                </a:lnTo>
                <a:lnTo>
                  <a:pt x="536740" y="235394"/>
                </a:lnTo>
                <a:lnTo>
                  <a:pt x="538734" y="212369"/>
                </a:lnTo>
                <a:close/>
              </a:path>
              <a:path w="1192529" h="320039">
                <a:moveTo>
                  <a:pt x="800468" y="7277"/>
                </a:moveTo>
                <a:lnTo>
                  <a:pt x="565213" y="7277"/>
                </a:lnTo>
                <a:lnTo>
                  <a:pt x="565213" y="79171"/>
                </a:lnTo>
                <a:lnTo>
                  <a:pt x="633374" y="79171"/>
                </a:lnTo>
                <a:lnTo>
                  <a:pt x="633374" y="311492"/>
                </a:lnTo>
                <a:lnTo>
                  <a:pt x="716280" y="311492"/>
                </a:lnTo>
                <a:lnTo>
                  <a:pt x="716280" y="79171"/>
                </a:lnTo>
                <a:lnTo>
                  <a:pt x="776122" y="79171"/>
                </a:lnTo>
                <a:lnTo>
                  <a:pt x="800468" y="7277"/>
                </a:lnTo>
                <a:close/>
              </a:path>
              <a:path w="1192529" h="320039">
                <a:moveTo>
                  <a:pt x="1070495" y="311492"/>
                </a:moveTo>
                <a:lnTo>
                  <a:pt x="989965" y="192417"/>
                </a:lnTo>
                <a:lnTo>
                  <a:pt x="987577" y="188887"/>
                </a:lnTo>
                <a:lnTo>
                  <a:pt x="1003198" y="184327"/>
                </a:lnTo>
                <a:lnTo>
                  <a:pt x="1016838" y="177901"/>
                </a:lnTo>
                <a:lnTo>
                  <a:pt x="1045756" y="147599"/>
                </a:lnTo>
                <a:lnTo>
                  <a:pt x="1055522" y="102019"/>
                </a:lnTo>
                <a:lnTo>
                  <a:pt x="1054963" y="90639"/>
                </a:lnTo>
                <a:lnTo>
                  <a:pt x="1053312" y="79743"/>
                </a:lnTo>
                <a:lnTo>
                  <a:pt x="1051013" y="71069"/>
                </a:lnTo>
                <a:lnTo>
                  <a:pt x="1050556" y="69342"/>
                </a:lnTo>
                <a:lnTo>
                  <a:pt x="1029169" y="34302"/>
                </a:lnTo>
                <a:lnTo>
                  <a:pt x="986853" y="11938"/>
                </a:lnTo>
                <a:lnTo>
                  <a:pt x="973861" y="9804"/>
                </a:lnTo>
                <a:lnTo>
                  <a:pt x="973861" y="113245"/>
                </a:lnTo>
                <a:lnTo>
                  <a:pt x="973086" y="122364"/>
                </a:lnTo>
                <a:lnTo>
                  <a:pt x="945515" y="148780"/>
                </a:lnTo>
                <a:lnTo>
                  <a:pt x="922324" y="151066"/>
                </a:lnTo>
                <a:lnTo>
                  <a:pt x="906945" y="151066"/>
                </a:lnTo>
                <a:lnTo>
                  <a:pt x="906945" y="71069"/>
                </a:lnTo>
                <a:lnTo>
                  <a:pt x="923569" y="71069"/>
                </a:lnTo>
                <a:lnTo>
                  <a:pt x="962329" y="80733"/>
                </a:lnTo>
                <a:lnTo>
                  <a:pt x="973861" y="113245"/>
                </a:lnTo>
                <a:lnTo>
                  <a:pt x="973861" y="9804"/>
                </a:lnTo>
                <a:lnTo>
                  <a:pt x="959078" y="8432"/>
                </a:lnTo>
                <a:lnTo>
                  <a:pt x="939406" y="7556"/>
                </a:lnTo>
                <a:lnTo>
                  <a:pt x="915885" y="7264"/>
                </a:lnTo>
                <a:lnTo>
                  <a:pt x="829233" y="7264"/>
                </a:lnTo>
                <a:lnTo>
                  <a:pt x="829233" y="311492"/>
                </a:lnTo>
                <a:lnTo>
                  <a:pt x="906945" y="311492"/>
                </a:lnTo>
                <a:lnTo>
                  <a:pt x="906945" y="192417"/>
                </a:lnTo>
                <a:lnTo>
                  <a:pt x="976769" y="311492"/>
                </a:lnTo>
                <a:lnTo>
                  <a:pt x="1070495" y="311492"/>
                </a:lnTo>
                <a:close/>
              </a:path>
              <a:path w="1192529" h="320039">
                <a:moveTo>
                  <a:pt x="1192149" y="7264"/>
                </a:moveTo>
                <a:lnTo>
                  <a:pt x="1108405" y="7264"/>
                </a:lnTo>
                <a:lnTo>
                  <a:pt x="1108405" y="311480"/>
                </a:lnTo>
                <a:lnTo>
                  <a:pt x="1192149" y="311480"/>
                </a:lnTo>
                <a:lnTo>
                  <a:pt x="1192149" y="7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1130" y="3665738"/>
            <a:ext cx="301323" cy="216027"/>
          </a:xfrm>
          <a:custGeom>
            <a:avLst/>
            <a:gdLst/>
            <a:ahLst/>
            <a:cxnLst/>
            <a:rect l="l" t="t" r="r" b="b"/>
            <a:pathLst>
              <a:path w="446404" h="320039">
                <a:moveTo>
                  <a:pt x="186397" y="6692"/>
                </a:moveTo>
                <a:lnTo>
                  <a:pt x="0" y="6692"/>
                </a:lnTo>
                <a:lnTo>
                  <a:pt x="0" y="74002"/>
                </a:lnTo>
                <a:lnTo>
                  <a:pt x="0" y="127342"/>
                </a:lnTo>
                <a:lnTo>
                  <a:pt x="0" y="192112"/>
                </a:lnTo>
                <a:lnTo>
                  <a:pt x="0" y="242912"/>
                </a:lnTo>
                <a:lnTo>
                  <a:pt x="0" y="311492"/>
                </a:lnTo>
                <a:lnTo>
                  <a:pt x="186397" y="311492"/>
                </a:lnTo>
                <a:lnTo>
                  <a:pt x="186397" y="242912"/>
                </a:lnTo>
                <a:lnTo>
                  <a:pt x="80835" y="242912"/>
                </a:lnTo>
                <a:lnTo>
                  <a:pt x="80835" y="192112"/>
                </a:lnTo>
                <a:lnTo>
                  <a:pt x="180365" y="192112"/>
                </a:lnTo>
                <a:lnTo>
                  <a:pt x="180365" y="127342"/>
                </a:lnTo>
                <a:lnTo>
                  <a:pt x="80835" y="127342"/>
                </a:lnTo>
                <a:lnTo>
                  <a:pt x="80835" y="74002"/>
                </a:lnTo>
                <a:lnTo>
                  <a:pt x="186397" y="74002"/>
                </a:lnTo>
                <a:lnTo>
                  <a:pt x="186397" y="6692"/>
                </a:lnTo>
                <a:close/>
              </a:path>
              <a:path w="446404" h="320039">
                <a:moveTo>
                  <a:pt x="446252" y="212369"/>
                </a:moveTo>
                <a:lnTo>
                  <a:pt x="437502" y="170002"/>
                </a:lnTo>
                <a:lnTo>
                  <a:pt x="399542" y="134912"/>
                </a:lnTo>
                <a:lnTo>
                  <a:pt x="342988" y="116319"/>
                </a:lnTo>
                <a:lnTo>
                  <a:pt x="334111" y="113093"/>
                </a:lnTo>
                <a:lnTo>
                  <a:pt x="327139" y="109778"/>
                </a:lnTo>
                <a:lnTo>
                  <a:pt x="322084" y="106400"/>
                </a:lnTo>
                <a:lnTo>
                  <a:pt x="316611" y="101828"/>
                </a:lnTo>
                <a:lnTo>
                  <a:pt x="313880" y="95732"/>
                </a:lnTo>
                <a:lnTo>
                  <a:pt x="313880" y="80632"/>
                </a:lnTo>
                <a:lnTo>
                  <a:pt x="316992" y="74498"/>
                </a:lnTo>
                <a:lnTo>
                  <a:pt x="329463" y="64935"/>
                </a:lnTo>
                <a:lnTo>
                  <a:pt x="337566" y="62547"/>
                </a:lnTo>
                <a:lnTo>
                  <a:pt x="347535" y="62547"/>
                </a:lnTo>
                <a:lnTo>
                  <a:pt x="391617" y="76288"/>
                </a:lnTo>
                <a:lnTo>
                  <a:pt x="405930" y="86868"/>
                </a:lnTo>
                <a:lnTo>
                  <a:pt x="431914" y="27228"/>
                </a:lnTo>
                <a:lnTo>
                  <a:pt x="389204" y="6756"/>
                </a:lnTo>
                <a:lnTo>
                  <a:pt x="341515" y="0"/>
                </a:lnTo>
                <a:lnTo>
                  <a:pt x="319316" y="1714"/>
                </a:lnTo>
                <a:lnTo>
                  <a:pt x="281444" y="15481"/>
                </a:lnTo>
                <a:lnTo>
                  <a:pt x="252996" y="42303"/>
                </a:lnTo>
                <a:lnTo>
                  <a:pt x="238404" y="77889"/>
                </a:lnTo>
                <a:lnTo>
                  <a:pt x="236575" y="98704"/>
                </a:lnTo>
                <a:lnTo>
                  <a:pt x="237731" y="114642"/>
                </a:lnTo>
                <a:lnTo>
                  <a:pt x="255066" y="151701"/>
                </a:lnTo>
                <a:lnTo>
                  <a:pt x="297535" y="176593"/>
                </a:lnTo>
                <a:lnTo>
                  <a:pt x="333095" y="187401"/>
                </a:lnTo>
                <a:lnTo>
                  <a:pt x="345020" y="191668"/>
                </a:lnTo>
                <a:lnTo>
                  <a:pt x="354025" y="195872"/>
                </a:lnTo>
                <a:lnTo>
                  <a:pt x="360108" y="200012"/>
                </a:lnTo>
                <a:lnTo>
                  <a:pt x="366280" y="205486"/>
                </a:lnTo>
                <a:lnTo>
                  <a:pt x="369366" y="213283"/>
                </a:lnTo>
                <a:lnTo>
                  <a:pt x="369366" y="232537"/>
                </a:lnTo>
                <a:lnTo>
                  <a:pt x="331330" y="254977"/>
                </a:lnTo>
                <a:lnTo>
                  <a:pt x="322389" y="254317"/>
                </a:lnTo>
                <a:lnTo>
                  <a:pt x="286461" y="238721"/>
                </a:lnTo>
                <a:lnTo>
                  <a:pt x="259016" y="213207"/>
                </a:lnTo>
                <a:lnTo>
                  <a:pt x="221615" y="274929"/>
                </a:lnTo>
                <a:lnTo>
                  <a:pt x="258876" y="302628"/>
                </a:lnTo>
                <a:lnTo>
                  <a:pt x="299300" y="316903"/>
                </a:lnTo>
                <a:lnTo>
                  <a:pt x="329666" y="319608"/>
                </a:lnTo>
                <a:lnTo>
                  <a:pt x="354838" y="317766"/>
                </a:lnTo>
                <a:lnTo>
                  <a:pt x="397230" y="303060"/>
                </a:lnTo>
                <a:lnTo>
                  <a:pt x="428358" y="274307"/>
                </a:lnTo>
                <a:lnTo>
                  <a:pt x="444258" y="235394"/>
                </a:lnTo>
                <a:lnTo>
                  <a:pt x="446252" y="212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13723" y="2979407"/>
            <a:ext cx="800243" cy="228457"/>
          </a:xfrm>
          <a:custGeom>
            <a:avLst/>
            <a:gdLst/>
            <a:ahLst/>
            <a:cxnLst/>
            <a:rect l="l" t="t" r="r" b="b"/>
            <a:pathLst>
              <a:path w="1185545" h="338454">
                <a:moveTo>
                  <a:pt x="288061" y="329653"/>
                </a:moveTo>
                <a:lnTo>
                  <a:pt x="245516" y="232410"/>
                </a:lnTo>
                <a:lnTo>
                  <a:pt x="231381" y="200126"/>
                </a:lnTo>
                <a:lnTo>
                  <a:pt x="194284" y="115354"/>
                </a:lnTo>
                <a:lnTo>
                  <a:pt x="194284" y="200126"/>
                </a:lnTo>
                <a:lnTo>
                  <a:pt x="93345" y="200126"/>
                </a:lnTo>
                <a:lnTo>
                  <a:pt x="143814" y="83388"/>
                </a:lnTo>
                <a:lnTo>
                  <a:pt x="194284" y="200126"/>
                </a:lnTo>
                <a:lnTo>
                  <a:pt x="194284" y="115354"/>
                </a:lnTo>
                <a:lnTo>
                  <a:pt x="180301" y="83388"/>
                </a:lnTo>
                <a:lnTo>
                  <a:pt x="143814" y="0"/>
                </a:lnTo>
                <a:lnTo>
                  <a:pt x="0" y="329653"/>
                </a:lnTo>
                <a:lnTo>
                  <a:pt x="40932" y="329653"/>
                </a:lnTo>
                <a:lnTo>
                  <a:pt x="82092" y="232410"/>
                </a:lnTo>
                <a:lnTo>
                  <a:pt x="205981" y="232410"/>
                </a:lnTo>
                <a:lnTo>
                  <a:pt x="247129" y="329653"/>
                </a:lnTo>
                <a:lnTo>
                  <a:pt x="288061" y="329653"/>
                </a:lnTo>
                <a:close/>
              </a:path>
              <a:path w="1185545" h="338454">
                <a:moveTo>
                  <a:pt x="574725" y="39204"/>
                </a:moveTo>
                <a:lnTo>
                  <a:pt x="536663" y="18072"/>
                </a:lnTo>
                <a:lnTo>
                  <a:pt x="497611" y="7073"/>
                </a:lnTo>
                <a:lnTo>
                  <a:pt x="470547" y="4978"/>
                </a:lnTo>
                <a:lnTo>
                  <a:pt x="453440" y="5702"/>
                </a:lnTo>
                <a:lnTo>
                  <a:pt x="406222" y="16560"/>
                </a:lnTo>
                <a:lnTo>
                  <a:pt x="364947" y="40601"/>
                </a:lnTo>
                <a:lnTo>
                  <a:pt x="330593" y="77406"/>
                </a:lnTo>
                <a:lnTo>
                  <a:pt x="309791" y="121437"/>
                </a:lnTo>
                <a:lnTo>
                  <a:pt x="302907" y="172618"/>
                </a:lnTo>
                <a:lnTo>
                  <a:pt x="304050" y="193205"/>
                </a:lnTo>
                <a:lnTo>
                  <a:pt x="313194" y="231762"/>
                </a:lnTo>
                <a:lnTo>
                  <a:pt x="331381" y="266598"/>
                </a:lnTo>
                <a:lnTo>
                  <a:pt x="357847" y="296164"/>
                </a:lnTo>
                <a:lnTo>
                  <a:pt x="395706" y="321462"/>
                </a:lnTo>
                <a:lnTo>
                  <a:pt x="442925" y="336232"/>
                </a:lnTo>
                <a:lnTo>
                  <a:pt x="467728" y="338099"/>
                </a:lnTo>
                <a:lnTo>
                  <a:pt x="482117" y="337553"/>
                </a:lnTo>
                <a:lnTo>
                  <a:pt x="523938" y="329323"/>
                </a:lnTo>
                <a:lnTo>
                  <a:pt x="562698" y="311492"/>
                </a:lnTo>
                <a:lnTo>
                  <a:pt x="574725" y="303441"/>
                </a:lnTo>
                <a:lnTo>
                  <a:pt x="574725" y="253415"/>
                </a:lnTo>
                <a:lnTo>
                  <a:pt x="563727" y="265099"/>
                </a:lnTo>
                <a:lnTo>
                  <a:pt x="552145" y="275234"/>
                </a:lnTo>
                <a:lnTo>
                  <a:pt x="514032" y="296379"/>
                </a:lnTo>
                <a:lnTo>
                  <a:pt x="470979" y="303441"/>
                </a:lnTo>
                <a:lnTo>
                  <a:pt x="455117" y="302539"/>
                </a:lnTo>
                <a:lnTo>
                  <a:pt x="410870" y="288823"/>
                </a:lnTo>
                <a:lnTo>
                  <a:pt x="374053" y="259905"/>
                </a:lnTo>
                <a:lnTo>
                  <a:pt x="350786" y="222046"/>
                </a:lnTo>
                <a:lnTo>
                  <a:pt x="342671" y="183019"/>
                </a:lnTo>
                <a:lnTo>
                  <a:pt x="342328" y="172186"/>
                </a:lnTo>
                <a:lnTo>
                  <a:pt x="342900" y="158419"/>
                </a:lnTo>
                <a:lnTo>
                  <a:pt x="351421" y="120751"/>
                </a:lnTo>
                <a:lnTo>
                  <a:pt x="378701" y="78625"/>
                </a:lnTo>
                <a:lnTo>
                  <a:pt x="420179" y="50241"/>
                </a:lnTo>
                <a:lnTo>
                  <a:pt x="469239" y="40068"/>
                </a:lnTo>
                <a:lnTo>
                  <a:pt x="484505" y="40817"/>
                </a:lnTo>
                <a:lnTo>
                  <a:pt x="526211" y="51866"/>
                </a:lnTo>
                <a:lnTo>
                  <a:pt x="563168" y="76835"/>
                </a:lnTo>
                <a:lnTo>
                  <a:pt x="574725" y="88366"/>
                </a:lnTo>
                <a:lnTo>
                  <a:pt x="574725" y="39204"/>
                </a:lnTo>
                <a:close/>
              </a:path>
              <a:path w="1185545" h="338454">
                <a:moveTo>
                  <a:pt x="888034" y="329653"/>
                </a:moveTo>
                <a:lnTo>
                  <a:pt x="845477" y="232410"/>
                </a:lnTo>
                <a:lnTo>
                  <a:pt x="831354" y="200126"/>
                </a:lnTo>
                <a:lnTo>
                  <a:pt x="794245" y="115341"/>
                </a:lnTo>
                <a:lnTo>
                  <a:pt x="794245" y="200126"/>
                </a:lnTo>
                <a:lnTo>
                  <a:pt x="693305" y="200126"/>
                </a:lnTo>
                <a:lnTo>
                  <a:pt x="743775" y="83388"/>
                </a:lnTo>
                <a:lnTo>
                  <a:pt x="794245" y="200126"/>
                </a:lnTo>
                <a:lnTo>
                  <a:pt x="794245" y="115341"/>
                </a:lnTo>
                <a:lnTo>
                  <a:pt x="780262" y="83388"/>
                </a:lnTo>
                <a:lnTo>
                  <a:pt x="743775" y="0"/>
                </a:lnTo>
                <a:lnTo>
                  <a:pt x="599960" y="329653"/>
                </a:lnTo>
                <a:lnTo>
                  <a:pt x="640892" y="329653"/>
                </a:lnTo>
                <a:lnTo>
                  <a:pt x="682040" y="232410"/>
                </a:lnTo>
                <a:lnTo>
                  <a:pt x="805942" y="232410"/>
                </a:lnTo>
                <a:lnTo>
                  <a:pt x="847090" y="329653"/>
                </a:lnTo>
                <a:lnTo>
                  <a:pt x="888034" y="329653"/>
                </a:lnTo>
                <a:close/>
              </a:path>
              <a:path w="1185545" h="338454">
                <a:moveTo>
                  <a:pt x="1185075" y="171323"/>
                </a:moveTo>
                <a:lnTo>
                  <a:pt x="1181557" y="131152"/>
                </a:lnTo>
                <a:lnTo>
                  <a:pt x="1163142" y="80327"/>
                </a:lnTo>
                <a:lnTo>
                  <a:pt x="1145654" y="57111"/>
                </a:lnTo>
                <a:lnTo>
                  <a:pt x="1145654" y="170891"/>
                </a:lnTo>
                <a:lnTo>
                  <a:pt x="1145019" y="186994"/>
                </a:lnTo>
                <a:lnTo>
                  <a:pt x="1135481" y="229692"/>
                </a:lnTo>
                <a:lnTo>
                  <a:pt x="1114971" y="262902"/>
                </a:lnTo>
                <a:lnTo>
                  <a:pt x="1079131" y="286042"/>
                </a:lnTo>
                <a:lnTo>
                  <a:pt x="1036815" y="292862"/>
                </a:lnTo>
                <a:lnTo>
                  <a:pt x="987323" y="294132"/>
                </a:lnTo>
                <a:lnTo>
                  <a:pt x="963282" y="294132"/>
                </a:lnTo>
                <a:lnTo>
                  <a:pt x="963282" y="47434"/>
                </a:lnTo>
                <a:lnTo>
                  <a:pt x="987323" y="47434"/>
                </a:lnTo>
                <a:lnTo>
                  <a:pt x="1036142" y="48768"/>
                </a:lnTo>
                <a:lnTo>
                  <a:pt x="1078826" y="55841"/>
                </a:lnTo>
                <a:lnTo>
                  <a:pt x="1115060" y="79400"/>
                </a:lnTo>
                <a:lnTo>
                  <a:pt x="1135583" y="112306"/>
                </a:lnTo>
                <a:lnTo>
                  <a:pt x="1145032" y="154724"/>
                </a:lnTo>
                <a:lnTo>
                  <a:pt x="1145654" y="170891"/>
                </a:lnTo>
                <a:lnTo>
                  <a:pt x="1145654" y="57111"/>
                </a:lnTo>
                <a:lnTo>
                  <a:pt x="1107135" y="28511"/>
                </a:lnTo>
                <a:lnTo>
                  <a:pt x="1064920" y="16408"/>
                </a:lnTo>
                <a:lnTo>
                  <a:pt x="1017320" y="12992"/>
                </a:lnTo>
                <a:lnTo>
                  <a:pt x="986028" y="12560"/>
                </a:lnTo>
                <a:lnTo>
                  <a:pt x="925169" y="12560"/>
                </a:lnTo>
                <a:lnTo>
                  <a:pt x="925169" y="329653"/>
                </a:lnTo>
                <a:lnTo>
                  <a:pt x="999667" y="329653"/>
                </a:lnTo>
                <a:lnTo>
                  <a:pt x="1048385" y="327952"/>
                </a:lnTo>
                <a:lnTo>
                  <a:pt x="1095209" y="318858"/>
                </a:lnTo>
                <a:lnTo>
                  <a:pt x="1129626" y="299974"/>
                </a:lnTo>
                <a:lnTo>
                  <a:pt x="1136345" y="294132"/>
                </a:lnTo>
                <a:lnTo>
                  <a:pt x="1142542" y="288759"/>
                </a:lnTo>
                <a:lnTo>
                  <a:pt x="1171105" y="246380"/>
                </a:lnTo>
                <a:lnTo>
                  <a:pt x="1184211" y="191947"/>
                </a:lnTo>
                <a:lnTo>
                  <a:pt x="1185075" y="171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58321" y="2979415"/>
            <a:ext cx="558069" cy="231029"/>
          </a:xfrm>
          <a:custGeom>
            <a:avLst/>
            <a:gdLst/>
            <a:ahLst/>
            <a:cxnLst/>
            <a:rect l="l" t="t" r="r" b="b"/>
            <a:pathLst>
              <a:path w="826770" h="342264">
                <a:moveTo>
                  <a:pt x="167208" y="12141"/>
                </a:moveTo>
                <a:lnTo>
                  <a:pt x="0" y="12141"/>
                </a:lnTo>
                <a:lnTo>
                  <a:pt x="0" y="46431"/>
                </a:lnTo>
                <a:lnTo>
                  <a:pt x="0" y="137871"/>
                </a:lnTo>
                <a:lnTo>
                  <a:pt x="0" y="173431"/>
                </a:lnTo>
                <a:lnTo>
                  <a:pt x="0" y="294081"/>
                </a:lnTo>
                <a:lnTo>
                  <a:pt x="0" y="329641"/>
                </a:lnTo>
                <a:lnTo>
                  <a:pt x="167208" y="329641"/>
                </a:lnTo>
                <a:lnTo>
                  <a:pt x="167208" y="294081"/>
                </a:lnTo>
                <a:lnTo>
                  <a:pt x="37680" y="294081"/>
                </a:lnTo>
                <a:lnTo>
                  <a:pt x="37680" y="173431"/>
                </a:lnTo>
                <a:lnTo>
                  <a:pt x="167208" y="173431"/>
                </a:lnTo>
                <a:lnTo>
                  <a:pt x="167208" y="137871"/>
                </a:lnTo>
                <a:lnTo>
                  <a:pt x="37680" y="137871"/>
                </a:lnTo>
                <a:lnTo>
                  <a:pt x="37680" y="46431"/>
                </a:lnTo>
                <a:lnTo>
                  <a:pt x="167208" y="46431"/>
                </a:lnTo>
                <a:lnTo>
                  <a:pt x="167208" y="12141"/>
                </a:lnTo>
                <a:close/>
              </a:path>
              <a:path w="826770" h="342264">
                <a:moveTo>
                  <a:pt x="558469" y="329653"/>
                </a:moveTo>
                <a:lnTo>
                  <a:pt x="494144" y="0"/>
                </a:lnTo>
                <a:lnTo>
                  <a:pt x="383247" y="262293"/>
                </a:lnTo>
                <a:lnTo>
                  <a:pt x="272351" y="0"/>
                </a:lnTo>
                <a:lnTo>
                  <a:pt x="208026" y="329653"/>
                </a:lnTo>
                <a:lnTo>
                  <a:pt x="244843" y="329653"/>
                </a:lnTo>
                <a:lnTo>
                  <a:pt x="284695" y="114147"/>
                </a:lnTo>
                <a:lnTo>
                  <a:pt x="383247" y="341998"/>
                </a:lnTo>
                <a:lnTo>
                  <a:pt x="481368" y="114147"/>
                </a:lnTo>
                <a:lnTo>
                  <a:pt x="521652" y="329653"/>
                </a:lnTo>
                <a:lnTo>
                  <a:pt x="558469" y="329653"/>
                </a:lnTo>
                <a:close/>
              </a:path>
              <a:path w="826770" h="342264">
                <a:moveTo>
                  <a:pt x="826287" y="12547"/>
                </a:moveTo>
                <a:lnTo>
                  <a:pt x="782967" y="12547"/>
                </a:lnTo>
                <a:lnTo>
                  <a:pt x="700455" y="150088"/>
                </a:lnTo>
                <a:lnTo>
                  <a:pt x="617499" y="12547"/>
                </a:lnTo>
                <a:lnTo>
                  <a:pt x="573963" y="12547"/>
                </a:lnTo>
                <a:lnTo>
                  <a:pt x="681393" y="184518"/>
                </a:lnTo>
                <a:lnTo>
                  <a:pt x="681393" y="329641"/>
                </a:lnTo>
                <a:lnTo>
                  <a:pt x="719074" y="329641"/>
                </a:lnTo>
                <a:lnTo>
                  <a:pt x="719074" y="184518"/>
                </a:lnTo>
                <a:lnTo>
                  <a:pt x="826287" y="12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lang="en-US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96E7D-829A-CCDA-B433-FC5264D98310}"/>
              </a:ext>
            </a:extLst>
          </p:cNvPr>
          <p:cNvSpPr txBox="1"/>
          <p:nvPr/>
        </p:nvSpPr>
        <p:spPr>
          <a:xfrm>
            <a:off x="1020452" y="467332"/>
            <a:ext cx="589882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200" b="1" i="0" dirty="0">
                <a:solidFill>
                  <a:srgbClr val="FF0000"/>
                </a:solidFill>
                <a:effectLst/>
                <a:latin typeface="sohne"/>
              </a:rPr>
              <a:t>React</a:t>
            </a:r>
            <a:r>
              <a:rPr lang="en-GB" sz="3200" b="1" i="0" dirty="0">
                <a:solidFill>
                  <a:srgbClr val="292929"/>
                </a:solidFill>
                <a:effectLst/>
                <a:latin typeface="sohne"/>
              </a:rPr>
              <a:t> Simple Design Patterns You Should Know</a:t>
            </a:r>
          </a:p>
          <a:p>
            <a:br>
              <a:rPr lang="en-GB" sz="3200" dirty="0">
                <a:effectLst/>
              </a:rPr>
            </a:br>
            <a:endParaRPr lang="en-GB" sz="3200" dirty="0"/>
          </a:p>
        </p:txBody>
      </p:sp>
      <p:pic>
        <p:nvPicPr>
          <p:cNvPr id="1026" name="Picture 2" descr="Design Patterns - bgasparotto">
            <a:extLst>
              <a:ext uri="{FF2B5EF4-FFF2-40B4-BE49-F238E27FC236}">
                <a16:creationId xmlns:a16="http://schemas.microsoft.com/office/drawing/2014/main" id="{1FBBC161-4A17-D186-89CF-84E7F7D31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825" y="2359887"/>
            <a:ext cx="7470349" cy="39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93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7305-F17A-602A-955E-0D1C08CB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dirty="0">
                <a:solidFill>
                  <a:srgbClr val="FF0000"/>
                </a:solidFill>
                <a:effectLst/>
                <a:latin typeface="sohne"/>
              </a:rPr>
              <a:t>Container</a:t>
            </a:r>
            <a:r>
              <a:rPr lang="en-GB" b="1" i="0" dirty="0">
                <a:solidFill>
                  <a:srgbClr val="292929"/>
                </a:solidFill>
                <a:effectLst/>
                <a:latin typeface="sohne"/>
              </a:rPr>
              <a:t> and </a:t>
            </a:r>
            <a:r>
              <a:rPr lang="en-GB" b="1" i="0" dirty="0">
                <a:solidFill>
                  <a:srgbClr val="FF0000"/>
                </a:solidFill>
                <a:effectLst/>
                <a:latin typeface="sohne"/>
              </a:rPr>
              <a:t>Presentational</a:t>
            </a:r>
            <a:r>
              <a:rPr lang="en-GB" b="1" i="0" dirty="0">
                <a:solidFill>
                  <a:srgbClr val="292929"/>
                </a:solidFill>
                <a:effectLst/>
                <a:latin typeface="sohne"/>
              </a:rPr>
              <a:t> Components </a:t>
            </a:r>
            <a:br>
              <a:rPr lang="en-GB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FE79F-3B41-60FA-2535-A03DE53A4FAA}"/>
              </a:ext>
            </a:extLst>
          </p:cNvPr>
          <p:cNvSpPr txBox="1"/>
          <p:nvPr/>
        </p:nvSpPr>
        <p:spPr>
          <a:xfrm>
            <a:off x="5460477" y="2470071"/>
            <a:ext cx="60025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292929"/>
                </a:solidFill>
                <a:effectLst/>
                <a:latin typeface="source-serif-pro"/>
              </a:rPr>
              <a:t>The first pattern we’ll look at is separating the container and presentational components. This pattern is about </a:t>
            </a:r>
            <a:r>
              <a:rPr lang="en-GB" sz="2400" b="1" i="0" dirty="0">
                <a:solidFill>
                  <a:srgbClr val="292929"/>
                </a:solidFill>
                <a:effectLst/>
                <a:latin typeface="source-serif-pro"/>
              </a:rPr>
              <a:t>separating data management concerns and UI rendering</a:t>
            </a:r>
            <a:r>
              <a:rPr lang="en-GB" sz="2400" b="0" i="0" dirty="0">
                <a:solidFill>
                  <a:srgbClr val="292929"/>
                </a:solidFill>
                <a:effectLst/>
                <a:latin typeface="source-serif-pro"/>
              </a:rPr>
              <a:t>. </a:t>
            </a:r>
            <a:r>
              <a:rPr lang="en-GB" sz="2400" b="0" i="0" dirty="0">
                <a:solidFill>
                  <a:srgbClr val="FF0000"/>
                </a:solidFill>
                <a:effectLst/>
                <a:latin typeface="source-serif-pro"/>
              </a:rPr>
              <a:t>Container</a:t>
            </a:r>
            <a:r>
              <a:rPr lang="en-GB" sz="2400" b="0" i="0" dirty="0">
                <a:solidFill>
                  <a:srgbClr val="292929"/>
                </a:solidFill>
                <a:effectLst/>
                <a:latin typeface="source-serif-pro"/>
              </a:rPr>
              <a:t> components are responsible for managing the data and state of the application, while </a:t>
            </a:r>
            <a:r>
              <a:rPr lang="en-GB" sz="2400" b="0" i="0" dirty="0">
                <a:solidFill>
                  <a:srgbClr val="FF0000"/>
                </a:solidFill>
                <a:effectLst/>
                <a:latin typeface="source-serif-pro"/>
              </a:rPr>
              <a:t>presentational</a:t>
            </a:r>
            <a:r>
              <a:rPr lang="en-GB" sz="2400" b="0" i="0" dirty="0">
                <a:solidFill>
                  <a:srgbClr val="292929"/>
                </a:solidFill>
                <a:effectLst/>
                <a:latin typeface="source-serif-pro"/>
              </a:rPr>
              <a:t> components are responsible for rendering the UI.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959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7305-F17A-602A-955E-0D1C08CB5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897" y="553661"/>
            <a:ext cx="2018122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HOC</a:t>
            </a:r>
            <a:endParaRPr lang="en-GB" sz="6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FE79F-3B41-60FA-2535-A03DE53A4FAA}"/>
              </a:ext>
            </a:extLst>
          </p:cNvPr>
          <p:cNvSpPr txBox="1"/>
          <p:nvPr/>
        </p:nvSpPr>
        <p:spPr>
          <a:xfrm>
            <a:off x="5517037" y="3409117"/>
            <a:ext cx="600251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292929"/>
                </a:solidFill>
                <a:effectLst/>
                <a:latin typeface="source-serif-pro"/>
              </a:rPr>
              <a:t>A Higher-Order Component </a:t>
            </a:r>
            <a:r>
              <a:rPr lang="en-GB" sz="2400" b="0" i="0" dirty="0">
                <a:solidFill>
                  <a:srgbClr val="FF0000"/>
                </a:solidFill>
                <a:effectLst/>
                <a:latin typeface="source-serif-pro"/>
              </a:rPr>
              <a:t>(HOC) </a:t>
            </a:r>
            <a:r>
              <a:rPr lang="en-GB" sz="2400" b="0" i="0" dirty="0">
                <a:solidFill>
                  <a:srgbClr val="292929"/>
                </a:solidFill>
                <a:effectLst/>
                <a:latin typeface="source-serif-pro"/>
              </a:rPr>
              <a:t>is a pattern that allows you to reuse component logic. HOCs are a way to share standard functionality among multiple components.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8111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7305-F17A-602A-955E-0D1C08CB5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212" y="553661"/>
            <a:ext cx="4081807" cy="1325563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Custom hooks</a:t>
            </a:r>
            <a:endParaRPr lang="en-GB" sz="6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FE79F-3B41-60FA-2535-A03DE53A4FAA}"/>
              </a:ext>
            </a:extLst>
          </p:cNvPr>
          <p:cNvSpPr txBox="1"/>
          <p:nvPr/>
        </p:nvSpPr>
        <p:spPr>
          <a:xfrm>
            <a:off x="5517037" y="3409117"/>
            <a:ext cx="60025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4D5156"/>
                </a:solidFill>
                <a:effectLst/>
                <a:latin typeface="Google Sans"/>
              </a:rPr>
              <a:t>A </a:t>
            </a:r>
            <a:r>
              <a:rPr lang="en-GB" sz="2400" b="1" i="0" dirty="0">
                <a:solidFill>
                  <a:srgbClr val="FF0000"/>
                </a:solidFill>
                <a:effectLst/>
                <a:latin typeface="Google Sans"/>
              </a:rPr>
              <a:t>custom hook </a:t>
            </a:r>
            <a:r>
              <a:rPr lang="en-GB" sz="2400" b="0" i="0" dirty="0">
                <a:solidFill>
                  <a:srgbClr val="4D5156"/>
                </a:solidFill>
                <a:effectLst/>
                <a:latin typeface="Google Sans"/>
              </a:rPr>
              <a:t>is </a:t>
            </a:r>
            <a:r>
              <a:rPr lang="en-GB" sz="2400" b="0" i="0" dirty="0">
                <a:solidFill>
                  <a:srgbClr val="040C28"/>
                </a:solidFill>
                <a:effectLst/>
                <a:latin typeface="Google Sans"/>
              </a:rPr>
              <a:t>a special JavaScript function whose name starts with 'use' and can be used to call other hooks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1678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7305-F17A-602A-955E-0D1C08CB5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212" y="553661"/>
            <a:ext cx="4081807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Modal</a:t>
            </a:r>
            <a:endParaRPr lang="en-GB" sz="6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FE79F-3B41-60FA-2535-A03DE53A4FAA}"/>
              </a:ext>
            </a:extLst>
          </p:cNvPr>
          <p:cNvSpPr txBox="1"/>
          <p:nvPr/>
        </p:nvSpPr>
        <p:spPr>
          <a:xfrm>
            <a:off x="5846976" y="3429000"/>
            <a:ext cx="60025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effectLst/>
                <a:latin typeface="Consolas" panose="020B0609020204030204" pitchFamily="49" charset="0"/>
              </a:rPr>
              <a:t>Another </a:t>
            </a:r>
            <a:r>
              <a:rPr lang="en-GB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nice feature </a:t>
            </a:r>
            <a:r>
              <a:rPr lang="en-GB" sz="2400" b="0" i="0" dirty="0">
                <a:effectLst/>
                <a:latin typeface="Consolas" panose="020B0609020204030204" pitchFamily="49" charset="0"/>
              </a:rPr>
              <a:t>of React is something called a Portal. You can think of the portal as a separate mount point (the actual DOM node which your app is put into) for your React app.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5101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161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MT</vt:lpstr>
      <vt:lpstr>Calibri</vt:lpstr>
      <vt:lpstr>Calibri Light</vt:lpstr>
      <vt:lpstr>Consolas</vt:lpstr>
      <vt:lpstr>Google Sans</vt:lpstr>
      <vt:lpstr>sohne</vt:lpstr>
      <vt:lpstr>source-serif-pro</vt:lpstr>
      <vt:lpstr>Office Theme</vt:lpstr>
      <vt:lpstr>PowerPoint Presentation</vt:lpstr>
      <vt:lpstr>PowerPoint Presentation</vt:lpstr>
      <vt:lpstr>Container and Presentational Components  </vt:lpstr>
      <vt:lpstr>HOC</vt:lpstr>
      <vt:lpstr>Custom hooks</vt:lpstr>
      <vt:lpstr>Modal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Giorgi Dzirkvelishvili</dc:creator>
  <cp:lastModifiedBy>Tato jakhua</cp:lastModifiedBy>
  <cp:revision>6</cp:revision>
  <dcterms:created xsi:type="dcterms:W3CDTF">2023-04-14T14:47:16Z</dcterms:created>
  <dcterms:modified xsi:type="dcterms:W3CDTF">2024-10-25T16:25:07Z</dcterms:modified>
</cp:coreProperties>
</file>