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02" r:id="rId8"/>
  </p:sldMasterIdLst>
  <p:notesMasterIdLst>
    <p:notesMasterId r:id="rId29"/>
  </p:notesMasterIdLst>
  <p:handoutMasterIdLst>
    <p:handoutMasterId r:id="rId30"/>
  </p:handoutMasterIdLst>
  <p:sldIdLst>
    <p:sldId id="1064" r:id="rId9"/>
    <p:sldId id="1363" r:id="rId10"/>
    <p:sldId id="1370" r:id="rId11"/>
    <p:sldId id="1371" r:id="rId12"/>
    <p:sldId id="1372" r:id="rId13"/>
    <p:sldId id="1373" r:id="rId14"/>
    <p:sldId id="1374" r:id="rId15"/>
    <p:sldId id="1376" r:id="rId16"/>
    <p:sldId id="1375" r:id="rId17"/>
    <p:sldId id="1377" r:id="rId18"/>
    <p:sldId id="1378" r:id="rId19"/>
    <p:sldId id="1379" r:id="rId20"/>
    <p:sldId id="1380" r:id="rId21"/>
    <p:sldId id="1381" r:id="rId22"/>
    <p:sldId id="1382" r:id="rId23"/>
    <p:sldId id="1383" r:id="rId24"/>
    <p:sldId id="1384" r:id="rId25"/>
    <p:sldId id="1385" r:id="rId26"/>
    <p:sldId id="1386" r:id="rId27"/>
    <p:sldId id="1387" r:id="rId28"/>
  </p:sldIdLst>
  <p:sldSz cx="9144000" cy="6858000" type="screen4x3"/>
  <p:notesSz cx="6797675" cy="9856788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5179" userDrawn="1">
          <p15:clr>
            <a:srgbClr val="A4A3A4"/>
          </p15:clr>
        </p15:guide>
        <p15:guide id="8" pos="7864" userDrawn="1">
          <p15:clr>
            <a:srgbClr val="A4A3A4"/>
          </p15:clr>
        </p15:guide>
        <p15:guide id="12" orient="horz" pos="6108" userDrawn="1">
          <p15:clr>
            <a:srgbClr val="A4A3A4"/>
          </p15:clr>
        </p15:guide>
        <p15:guide id="17" pos="5232" userDrawn="1">
          <p15:clr>
            <a:srgbClr val="A4A3A4"/>
          </p15:clr>
        </p15:guide>
        <p15:guide id="18" pos="8453" userDrawn="1">
          <p15:clr>
            <a:srgbClr val="A4A3A4"/>
          </p15:clr>
        </p15:guide>
        <p15:guide id="28" orient="horz" pos="3704" userDrawn="1">
          <p15:clr>
            <a:srgbClr val="A4A3A4"/>
          </p15:clr>
        </p15:guide>
        <p15:guide id="32" pos="36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5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1975">
          <p15:clr>
            <a:srgbClr val="A4A3A4"/>
          </p15:clr>
        </p15:guide>
        <p15:guide id="4" orient="horz" pos="3041">
          <p15:clr>
            <a:srgbClr val="A4A3A4"/>
          </p15:clr>
        </p15:guide>
        <p15:guide id="5" pos="154">
          <p15:clr>
            <a:srgbClr val="A4A3A4"/>
          </p15:clr>
        </p15:guide>
        <p15:guide id="6" pos="5008">
          <p15:clr>
            <a:srgbClr val="A4A3A4"/>
          </p15:clr>
        </p15:guide>
        <p15:guide id="7" orient="horz" pos="3970">
          <p15:clr>
            <a:srgbClr val="A4A3A4"/>
          </p15:clr>
        </p15:guide>
        <p15:guide id="8" orient="horz" pos="2247">
          <p15:clr>
            <a:srgbClr val="A4A3A4"/>
          </p15:clr>
        </p15:guide>
        <p15:guide id="9" pos="2377">
          <p15:clr>
            <a:srgbClr val="A4A3A4"/>
          </p15:clr>
        </p15:guide>
        <p15:guide id="10" pos="5598">
          <p15:clr>
            <a:srgbClr val="A4A3A4"/>
          </p15:clr>
        </p15:guide>
        <p15:guide id="11" pos="3375">
          <p15:clr>
            <a:srgbClr val="A4A3A4"/>
          </p15:clr>
        </p15:guide>
        <p15:guide id="12" orient="horz" pos="1271">
          <p15:clr>
            <a:srgbClr val="A4A3A4"/>
          </p15:clr>
        </p15:guide>
        <p15:guide id="13" pos="3239">
          <p15:clr>
            <a:srgbClr val="A4A3A4"/>
          </p15:clr>
        </p15:guide>
        <p15:guide id="14" orient="horz" pos="1566">
          <p15:clr>
            <a:srgbClr val="A4A3A4"/>
          </p15:clr>
        </p15:guide>
        <p15:guide id="15" orient="horz" pos="3744">
          <p15:clr>
            <a:srgbClr val="A4A3A4"/>
          </p15:clr>
        </p15:guide>
        <p15:guide id="16" orient="horz" pos="886">
          <p15:clr>
            <a:srgbClr val="A4A3A4"/>
          </p15:clr>
        </p15:guide>
        <p15:guide id="17" pos="835">
          <p15:clr>
            <a:srgbClr val="A4A3A4"/>
          </p15:clr>
        </p15:guide>
        <p15:guide id="18" orient="horz" pos="5193">
          <p15:clr>
            <a:srgbClr val="A4A3A4"/>
          </p15:clr>
        </p15:guide>
        <p15:guide id="19" pos="3024">
          <p15:clr>
            <a:srgbClr val="A4A3A4"/>
          </p15:clr>
        </p15:guide>
        <p15:guide id="20" pos="7878">
          <p15:clr>
            <a:srgbClr val="A4A3A4"/>
          </p15:clr>
        </p15:guide>
        <p15:guide id="21" orient="horz" pos="6122">
          <p15:clr>
            <a:srgbClr val="A4A3A4"/>
          </p15:clr>
        </p15:guide>
        <p15:guide id="22" pos="5246">
          <p15:clr>
            <a:srgbClr val="A4A3A4"/>
          </p15:clr>
        </p15:guide>
        <p15:guide id="23" pos="8467">
          <p15:clr>
            <a:srgbClr val="A4A3A4"/>
          </p15:clr>
        </p15:guide>
        <p15:guide id="24" orient="horz" pos="3718">
          <p15:clr>
            <a:srgbClr val="A4A3A4"/>
          </p15:clr>
        </p15:guide>
        <p15:guide id="25" orient="horz" pos="3038">
          <p15:clr>
            <a:srgbClr val="A4A3A4"/>
          </p15:clr>
        </p15:guide>
        <p15:guide id="26" pos="3704">
          <p15:clr>
            <a:srgbClr val="A4A3A4"/>
          </p15:clr>
        </p15:guide>
        <p15:guide id="27" orient="horz" pos="5191">
          <p15:clr>
            <a:srgbClr val="A4A3A4"/>
          </p15:clr>
        </p15:guide>
        <p15:guide id="28" pos="3022">
          <p15:clr>
            <a:srgbClr val="A4A3A4"/>
          </p15:clr>
        </p15:guide>
        <p15:guide id="29" pos="7876">
          <p15:clr>
            <a:srgbClr val="A4A3A4"/>
          </p15:clr>
        </p15:guide>
        <p15:guide id="30" orient="horz" pos="6120">
          <p15:clr>
            <a:srgbClr val="A4A3A4"/>
          </p15:clr>
        </p15:guide>
        <p15:guide id="31" pos="5244">
          <p15:clr>
            <a:srgbClr val="A4A3A4"/>
          </p15:clr>
        </p15:guide>
        <p15:guide id="32" pos="8465">
          <p15:clr>
            <a:srgbClr val="A4A3A4"/>
          </p15:clr>
        </p15:guide>
        <p15:guide id="33" orient="horz" pos="3716">
          <p15:clr>
            <a:srgbClr val="A4A3A4"/>
          </p15:clr>
        </p15:guide>
        <p15:guide id="34" orient="horz" pos="3036">
          <p15:clr>
            <a:srgbClr val="A4A3A4"/>
          </p15:clr>
        </p15:guide>
        <p15:guide id="35" pos="3702">
          <p15:clr>
            <a:srgbClr val="A4A3A4"/>
          </p15:clr>
        </p15:guide>
        <p15:guide id="36" orient="horz" pos="5188">
          <p15:clr>
            <a:srgbClr val="A4A3A4"/>
          </p15:clr>
        </p15:guide>
        <p15:guide id="37" pos="3019">
          <p15:clr>
            <a:srgbClr val="A4A3A4"/>
          </p15:clr>
        </p15:guide>
        <p15:guide id="38" pos="7873">
          <p15:clr>
            <a:srgbClr val="A4A3A4"/>
          </p15:clr>
        </p15:guide>
        <p15:guide id="39" orient="horz" pos="6117">
          <p15:clr>
            <a:srgbClr val="A4A3A4"/>
          </p15:clr>
        </p15:guide>
        <p15:guide id="40" pos="5241">
          <p15:clr>
            <a:srgbClr val="A4A3A4"/>
          </p15:clr>
        </p15:guide>
        <p15:guide id="41" pos="8462">
          <p15:clr>
            <a:srgbClr val="A4A3A4"/>
          </p15:clr>
        </p15:guide>
        <p15:guide id="42" orient="horz" pos="3713">
          <p15:clr>
            <a:srgbClr val="A4A3A4"/>
          </p15:clr>
        </p15:guide>
        <p15:guide id="43" pos="3699">
          <p15:clr>
            <a:srgbClr val="A4A3A4"/>
          </p15:clr>
        </p15:guide>
        <p15:guide id="44" orient="horz" pos="5179">
          <p15:clr>
            <a:srgbClr val="A4A3A4"/>
          </p15:clr>
        </p15:guide>
        <p15:guide id="45" pos="7864">
          <p15:clr>
            <a:srgbClr val="A4A3A4"/>
          </p15:clr>
        </p15:guide>
        <p15:guide id="46" orient="horz" pos="6108">
          <p15:clr>
            <a:srgbClr val="A4A3A4"/>
          </p15:clr>
        </p15:guide>
        <p15:guide id="47" pos="5232">
          <p15:clr>
            <a:srgbClr val="A4A3A4"/>
          </p15:clr>
        </p15:guide>
        <p15:guide id="48" pos="8453">
          <p15:clr>
            <a:srgbClr val="A4A3A4"/>
          </p15:clr>
        </p15:guide>
        <p15:guide id="49" orient="horz" pos="3704">
          <p15:clr>
            <a:srgbClr val="A4A3A4"/>
          </p15:clr>
        </p15:guide>
        <p15:guide id="50" pos="36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D9DEE2"/>
    <a:srgbClr val="000066"/>
    <a:srgbClr val="0000CC"/>
    <a:srgbClr val="006487"/>
    <a:srgbClr val="EDEFF1"/>
    <a:srgbClr val="879BAA"/>
    <a:srgbClr val="ADBECB"/>
    <a:srgbClr val="7986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6659" autoAdjust="0"/>
  </p:normalViewPr>
  <p:slideViewPr>
    <p:cSldViewPr snapToObjects="1">
      <p:cViewPr varScale="1">
        <p:scale>
          <a:sx n="94" d="100"/>
          <a:sy n="94" d="100"/>
        </p:scale>
        <p:origin x="1142" y="62"/>
      </p:cViewPr>
      <p:guideLst>
        <p:guide orient="horz" pos="5179"/>
        <p:guide pos="7864"/>
        <p:guide orient="horz" pos="6108"/>
        <p:guide pos="5232"/>
        <p:guide pos="8453"/>
        <p:guide orient="horz" pos="3704"/>
        <p:guide pos="36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1" d="100"/>
          <a:sy n="61" d="100"/>
        </p:scale>
        <p:origin x="3254" y="43"/>
      </p:cViewPr>
      <p:guideLst>
        <p:guide orient="horz" pos="3105"/>
        <p:guide pos="2141"/>
        <p:guide orient="horz" pos="1975"/>
        <p:guide orient="horz" pos="3041"/>
        <p:guide pos="154"/>
        <p:guide pos="5008"/>
        <p:guide orient="horz" pos="3970"/>
        <p:guide orient="horz" pos="2247"/>
        <p:guide pos="2377"/>
        <p:guide pos="5598"/>
        <p:guide pos="3375"/>
        <p:guide orient="horz" pos="1271"/>
        <p:guide pos="3239"/>
        <p:guide orient="horz" pos="1566"/>
        <p:guide orient="horz" pos="3744"/>
        <p:guide orient="horz" pos="886"/>
        <p:guide pos="835"/>
        <p:guide orient="horz" pos="5193"/>
        <p:guide pos="3024"/>
        <p:guide pos="7878"/>
        <p:guide orient="horz" pos="6122"/>
        <p:guide pos="5246"/>
        <p:guide pos="8467"/>
        <p:guide orient="horz" pos="3718"/>
        <p:guide orient="horz" pos="3038"/>
        <p:guide pos="3704"/>
        <p:guide orient="horz" pos="5191"/>
        <p:guide pos="3022"/>
        <p:guide pos="7876"/>
        <p:guide orient="horz" pos="6120"/>
        <p:guide pos="5244"/>
        <p:guide pos="8465"/>
        <p:guide orient="horz" pos="3716"/>
        <p:guide orient="horz" pos="3036"/>
        <p:guide pos="3702"/>
        <p:guide orient="horz" pos="5188"/>
        <p:guide pos="3019"/>
        <p:guide pos="7873"/>
        <p:guide orient="horz" pos="6117"/>
        <p:guide pos="5241"/>
        <p:guide pos="8462"/>
        <p:guide orient="horz" pos="3713"/>
        <p:guide pos="3699"/>
        <p:guide orient="horz" pos="5179"/>
        <p:guide pos="7864"/>
        <p:guide orient="horz" pos="6108"/>
        <p:guide pos="5232"/>
        <p:guide pos="8453"/>
        <p:guide orient="horz" pos="3704"/>
        <p:guide pos="369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6797675" cy="672465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7856" tIns="43928" rIns="87856" bIns="43928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8505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1500" cy="53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2727" tIns="142727" rIns="142727" bIns="142727" numCol="1" anchor="t" anchorCtr="0" compatLnSpc="1">
            <a:prstTxWarp prst="textNoShape">
              <a:avLst/>
            </a:prstTxWarp>
          </a:bodyPr>
          <a:lstStyle>
            <a:lvl1pPr defTabSz="90601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86175" y="0"/>
            <a:ext cx="3110230" cy="53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2727" tIns="142727" rIns="142727" bIns="142727" numCol="1" anchor="t" anchorCtr="0" compatLnSpc="1">
            <a:prstTxWarp prst="textNoShape">
              <a:avLst/>
            </a:prstTxWarp>
          </a:bodyPr>
          <a:lstStyle>
            <a:lvl1pPr algn="r" defTabSz="90601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9A5A18F9-9B40-4B5B-A537-79B901AE11ED}" type="datetime1">
              <a:rPr lang="ko-KR" altLang="en-US" smtClean="0"/>
              <a:t>2021-05-06</a:t>
            </a:fld>
            <a:endParaRPr lang="en-US" dirty="0"/>
          </a:p>
        </p:txBody>
      </p:sp>
      <p:sp>
        <p:nvSpPr>
          <p:cNvPr id="77828" name="Rectangle 4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5435" cy="308673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7965" y="4645025"/>
            <a:ext cx="6341745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86175" y="9324975"/>
            <a:ext cx="311023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2727" tIns="142727" rIns="142727" bIns="142727" numCol="1" anchor="b" anchorCtr="0" compatLnSpc="1">
            <a:prstTxWarp prst="textNoShape">
              <a:avLst/>
            </a:prstTxWarp>
          </a:bodyPr>
          <a:lstStyle>
            <a:lvl1pPr algn="r" defTabSz="90601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192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3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 bwMode="auto">
          <a:xfrm>
            <a:off x="0" y="0"/>
            <a:ext cx="3112770" cy="5334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142875" tIns="142875" rIns="142875" bIns="142875" anchor="t">
            <a:noAutofit/>
          </a:bodyPr>
          <a:lstStyle/>
          <a:p>
            <a:pPr marL="0" indent="0" algn="l" defTabSz="906145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6388" cy="3087688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 bwMode="auto">
          <a:xfrm>
            <a:off x="227965" y="4645025"/>
            <a:ext cx="6343015" cy="4398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Arial" charset="0"/>
                <a:ea typeface="Arial" charset="0"/>
              </a:rPr>
              <a:t>위쪽에 아이콘을 하나 더 만들고, 그 아이콘은 전체 도면에 대한 배포 / 아래 종이비행기는 체크한 도면만 배포</a:t>
            </a:r>
          </a:p>
        </p:txBody>
      </p:sp>
    </p:spTree>
    <p:extLst>
      <p:ext uri="{BB962C8B-B14F-4D97-AF65-F5344CB8AC3E}">
        <p14:creationId xmlns:p14="http://schemas.microsoft.com/office/powerpoint/2010/main" val="93480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2B5D8A-DF49-4468-821F-C0B5E4AC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2C7F23F-76FC-401D-9805-2C94A67FD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KOR_내용및기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49555" y="1351280"/>
          <a:ext cx="864235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1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0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0835"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strike="noStrike" kern="1200" cap="none" dirty="0">
                          <a:solidFill>
                            <a:schemeClr val="tx2"/>
                          </a:solidFill>
                          <a:latin typeface="Arial" charset="0"/>
                          <a:ea typeface="Arial" charset="0"/>
                        </a:rPr>
                        <a:t>Snapshot</a:t>
                      </a:r>
                      <a:endParaRPr lang="ko-KR" altLang="en-US" sz="1100" b="1" strike="noStrike" kern="1200" cap="none" dirty="0">
                        <a:solidFill>
                          <a:schemeClr val="tx2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89535" marR="89535" marT="41910" marB="41910" anchor="ctr">
                    <a:lnR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strike="noStrike" kern="1200" cap="none" dirty="0">
                          <a:solidFill>
                            <a:schemeClr val="tx2"/>
                          </a:solidFill>
                          <a:latin typeface="Arial" charset="0"/>
                          <a:ea typeface="Arial" charset="0"/>
                        </a:rPr>
                        <a:t>Description</a:t>
                      </a:r>
                      <a:endParaRPr lang="ko-KR" altLang="en-US" sz="1100" b="1" strike="noStrike" kern="1200" cap="none" dirty="0">
                        <a:solidFill>
                          <a:schemeClr val="tx2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89535" marR="89535" marT="41910" marB="41910" anchor="ctr">
                    <a:lnL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984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2645"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1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1910" marB="41910">
                    <a:lnR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tint val="4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89535" marR="89535" marT="41910" marB="41910">
                    <a:lnL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tint val="40000"/>
                        <a:alpha val="4984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5270" cy="12700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539750" tIns="396240" rIns="2124075" bIns="234315" numCol="1" anchor="b">
            <a:noAutofit/>
          </a:bodyPr>
          <a:lstStyle/>
          <a:p>
            <a:pPr marL="177800" indent="-177800" algn="l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000" b="1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제목</a:t>
            </a:r>
            <a:r>
              <a:rPr lang="en-US" altLang="ko-KR" sz="2000" b="1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000" b="1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편집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개체 틀 6"/>
          <p:cNvSpPr txBox="1">
            <a:spLocks noGrp="1"/>
          </p:cNvSpPr>
          <p:nvPr>
            <p:ph type="body" sz="quarter" idx="11"/>
          </p:nvPr>
        </p:nvSpPr>
        <p:spPr>
          <a:xfrm>
            <a:off x="6248400" y="1696085"/>
            <a:ext cx="2628265" cy="460883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pPr marL="180975" indent="-180975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§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편집합니다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  <a:p>
            <a:pPr marL="361950" indent="-180975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ü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수준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  <a:p>
            <a:pPr marL="542925" indent="-180975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•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수준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  <a:p>
            <a:pPr marL="714375" indent="-171450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•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수준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  <a:p>
            <a:pPr marL="895350" indent="-180975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•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수준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10" Type="http://schemas.openxmlformats.org/officeDocument/2006/relationships/image" Target="../media/image2.png"/><Relationship Id="rId4" Type="http://schemas.openxmlformats.org/officeDocument/2006/relationships/theme" Target="../theme/theme1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dtRectangle 12 Id7"/>
          <p:cNvSpPr>
            <a:spLocks/>
          </p:cNvSpPr>
          <p:nvPr userDrawn="1"/>
        </p:nvSpPr>
        <p:spPr bwMode="gray">
          <a:xfrm>
            <a:off x="0" y="0"/>
            <a:ext cx="9144635" cy="1269365"/>
          </a:xfrm>
          <a:prstGeom prst="rect">
            <a:avLst/>
          </a:prstGeom>
          <a:solidFill>
            <a:schemeClr val="lt2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base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078" name="cdtRectangle 115 Id3078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9144635" cy="12693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539750" tIns="396240" rIns="2124075" bIns="234315" numCol="1" anchor="b">
            <a:noAutofit/>
          </a:bodyPr>
          <a:lstStyle/>
          <a:p>
            <a:pPr marL="0" indent="0" algn="l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Click the style sheet to edit the title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cdtText Box 101 Id31"/>
          <p:cNvSpPr txBox="1">
            <a:spLocks/>
          </p:cNvSpPr>
          <p:nvPr userDrawn="1"/>
        </p:nvSpPr>
        <p:spPr bwMode="auto">
          <a:xfrm>
            <a:off x="4572000" y="0"/>
            <a:ext cx="2540" cy="25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0" tIns="36195" rIns="0" bIns="0" numCol="1" anchor="t">
            <a:noAutofit/>
          </a:bodyPr>
          <a:lstStyle/>
          <a:p>
            <a:pPr marL="0" indent="0" algn="ctr" defTabSz="914400" eaLnBrk="0" fontAlgn="base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100" b="1" strike="noStrike" cap="none" dirty="0">
              <a:solidFill>
                <a:srgbClr val="990000"/>
              </a:solidFill>
              <a:latin typeface="Arial" charset="0"/>
              <a:ea typeface="Arial" charset="0"/>
            </a:endParaRPr>
          </a:p>
        </p:txBody>
      </p:sp>
      <p:cxnSp>
        <p:nvCxnSpPr>
          <p:cNvPr id="2" name="cdtMasterTags_CL1 Id2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dtMasterTags_CL2 Id3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dtMasterTags_CL3 Id4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dtMasterTags_CL4 Id5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dtMasterTags_CL5 Id6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dtMasterTags_CL6 Id8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dtMasterTags_CL7 Id10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dtMasterTags_CL8 Id15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dtMasterTags_CL9 Id16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dtMasterTags_CL10 Id17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dtMasterTags_CL11 Id18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dtMasterTags_CL12 Id19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dtMasterTags_CL13 Id20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dtMasterTags_CL14 Id21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dtMasterTags_CL15 Id22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dtMasterTags_CL16 Id23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dtMasterTags_CL17 Id24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dtMasterTags_CL18 Id25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dtMasterTags_CL19 Id26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dtMasterTags_CL20 Id27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dtMasterTags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cdtPicture 10 Id11">
            <a:extLst>
              <a:ext uri="{FF2B5EF4-FFF2-40B4-BE49-F238E27FC236}">
                <a16:creationId xmlns:a16="http://schemas.microsoft.com/office/drawing/2014/main" xmlns="" id="{D1FABDAD-B259-4985-9510-7D97531DFC09}"/>
              </a:ext>
            </a:extLst>
          </p:cNvPr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308850" y="0"/>
            <a:ext cx="1440180" cy="806450"/>
          </a:xfrm>
          <a:prstGeom prst="rect">
            <a:avLst/>
          </a:prstGeom>
        </p:spPr>
      </p:pic>
      <p:sp>
        <p:nvSpPr>
          <p:cNvPr id="42" name="cdtTextBox 12 Id13">
            <a:extLst>
              <a:ext uri="{FF2B5EF4-FFF2-40B4-BE49-F238E27FC236}">
                <a16:creationId xmlns:a16="http://schemas.microsoft.com/office/drawing/2014/main" xmlns="" id="{D15DEFC4-A2DB-4155-94E2-F28944F8C7C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0" y="6598920"/>
            <a:ext cx="2550160" cy="259715"/>
          </a:xfrm>
          <a:prstGeom prst="rect">
            <a:avLst/>
          </a:prstGeom>
          <a:noFill/>
        </p:spPr>
        <p:txBody>
          <a:bodyPr vert="horz" wrap="square" lIns="1475740" tIns="0" rIns="0" bIns="114935" numCol="1" anchor="t">
            <a:noAutofit/>
          </a:bodyPr>
          <a:lstStyle/>
          <a:p>
            <a:pPr marL="0" indent="0" algn="l" defTabSz="50800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rgbClr val="000000"/>
                </a:solidFill>
                <a:latin typeface="Arial" charset="0"/>
                <a:ea typeface="Arial" charset="0"/>
              </a:rPr>
              <a:t>2021-05-03</a:t>
            </a:r>
          </a:p>
        </p:txBody>
      </p:sp>
      <p:sp>
        <p:nvSpPr>
          <p:cNvPr id="43" name="cdtTextBox 11 Id12">
            <a:extLst>
              <a:ext uri="{FF2B5EF4-FFF2-40B4-BE49-F238E27FC236}">
                <a16:creationId xmlns:a16="http://schemas.microsoft.com/office/drawing/2014/main" xmlns="" id="{81ACEC07-D7AF-4275-9F71-CEFEC474269C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-635" y="6598920"/>
            <a:ext cx="1393190" cy="25908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en-US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44" name="cdtTextBox 13 Id14">
            <a:extLst>
              <a:ext uri="{FF2B5EF4-FFF2-40B4-BE49-F238E27FC236}">
                <a16:creationId xmlns:a16="http://schemas.microsoft.com/office/drawing/2014/main" xmlns="" id="{D889A85A-BD9F-406F-A9F9-F06ABABCE172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2693670" y="6598920"/>
            <a:ext cx="6450330" cy="259080"/>
          </a:xfrm>
          <a:prstGeom prst="rect">
            <a:avLst/>
          </a:prstGeom>
          <a:noFill/>
        </p:spPr>
        <p:txBody>
          <a:bodyPr wrap="square" lIns="0" tIns="0" rIns="3960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GENERGY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345304B-53CB-4870-A4EE-9300E34E77F6}"/>
              </a:ext>
            </a:extLst>
          </p:cNvPr>
          <p:cNvSpPr/>
          <p:nvPr userDrawn="1"/>
        </p:nvSpPr>
        <p:spPr bwMode="auto">
          <a:xfrm>
            <a:off x="7416165" y="260350"/>
            <a:ext cx="1080135" cy="28829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 anchorCtr="0"/>
          <a:lstStyle/>
          <a:p>
            <a:pPr marL="182563" indent="-182563" algn="ctr" eaLnBrk="0" latinLnBrk="1" hangingPunct="0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ko-KR" altLang="en-US" sz="1600" b="1" dirty="0">
              <a:solidFill>
                <a:srgbClr val="000000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0542956A-9451-4BCA-BD2C-6844B3675E1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50" y="154305"/>
            <a:ext cx="1337945" cy="394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98" r:id="rId1"/>
    <p:sldLayoutId id="2147485399" r:id="rId2"/>
    <p:sldLayoutId id="2147485400" r:id="rId3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dk2"/>
          </a:solidFill>
          <a:latin typeface="맑은 고딕" panose="020B0503020000020004" pitchFamily="50" charset="-127"/>
          <a:ea typeface="맑은 고딕" panose="020B0503020000020004" pitchFamily="50" charset="-127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 noGrp="1"/>
          </p:cNvSpPr>
          <p:nvPr>
            <p:ph type="ctrTitle"/>
          </p:nvPr>
        </p:nvSpPr>
        <p:spPr>
          <a:xfrm>
            <a:off x="108676" y="5337212"/>
            <a:ext cx="8896350" cy="1177887"/>
          </a:xfrm>
          <a:prstGeom prst="rect">
            <a:avLst/>
          </a:prstGeom>
          <a:solidFill>
            <a:srgbClr val="233746">
              <a:alpha val="63977"/>
            </a:srgbClr>
          </a:solidFill>
          <a:ln w="0">
            <a:noFill/>
            <a:prstDash/>
          </a:ln>
        </p:spPr>
        <p:txBody>
          <a:bodyPr vert="horz" wrap="square" lIns="269875" tIns="144145" rIns="396240" bIns="107950" numCol="1" anchor="b">
            <a:spAutoFit/>
          </a:bodyPr>
          <a:lstStyle/>
          <a:p>
            <a:pPr marL="0" indent="0" algn="l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화면설계서</a:t>
            </a:r>
            <a:r>
              <a:rPr lang="en-US" altLang="ko-KR" sz="1000" b="0" strike="noStrike" cap="none" dirty="0">
                <a:solidFill>
                  <a:srgbClr val="FFFFFF"/>
                </a:solidFill>
                <a:latin typeface="Arial" charset="0"/>
                <a:ea typeface="Arial" charset="0"/>
              </a:rPr>
              <a:t/>
            </a:r>
            <a:br>
              <a:rPr lang="en-US" altLang="ko-KR" sz="1000" b="0" strike="noStrike" cap="none" dirty="0">
                <a:solidFill>
                  <a:srgbClr val="FFFFFF"/>
                </a:solidFill>
                <a:latin typeface="Arial" charset="0"/>
                <a:ea typeface="Arial" charset="0"/>
              </a:rPr>
            </a:br>
            <a:r>
              <a:rPr lang="en-US" altLang="ko-KR" sz="2000" b="0" strike="noStrike" cap="none" dirty="0">
                <a:solidFill>
                  <a:srgbClr val="FFFFFF"/>
                </a:solidFill>
                <a:latin typeface="Arial" charset="0"/>
                <a:ea typeface="Arial" charset="0"/>
              </a:rPr>
              <a:t>GENERGY PLM  / 2021. 05. 03</a:t>
            </a:r>
            <a:endParaRPr lang="ko-KR" altLang="en-US" sz="20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7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D2DB19-3D36-4B7F-BA0A-E1487669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좌측 트리 컨텍스트 메뉴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0A2F071-8E36-4478-B3DB-1D509837A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85" y="3306414"/>
            <a:ext cx="2442115" cy="14784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291279B-582B-4DD8-A56E-E722B436B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981" y="4947968"/>
            <a:ext cx="3309759" cy="1120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EA3BFA8-8B2D-42EB-B457-8AF35AD7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425" y="1851655"/>
            <a:ext cx="3297092" cy="13026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C5F3BA5-223C-427D-930C-162DC40B3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48" y="3508387"/>
            <a:ext cx="1400370" cy="876422"/>
          </a:xfrm>
          <a:prstGeom prst="rect">
            <a:avLst/>
          </a:prstGeom>
        </p:spPr>
      </p:pic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xmlns="" id="{041A6F25-1AB8-4F06-83EA-2AA09BE38741}"/>
              </a:ext>
            </a:extLst>
          </p:cNvPr>
          <p:cNvSpPr/>
          <p:nvPr/>
        </p:nvSpPr>
        <p:spPr>
          <a:xfrm>
            <a:off x="2607862" y="172725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xmlns="" id="{E9B742AE-0B5D-497F-B108-43C6C90A57BE}"/>
              </a:ext>
            </a:extLst>
          </p:cNvPr>
          <p:cNvSpPr/>
          <p:nvPr/>
        </p:nvSpPr>
        <p:spPr>
          <a:xfrm>
            <a:off x="2717421" y="3429000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xmlns="" id="{AE0986E1-27FF-4148-88F9-9A1DE0F19953}"/>
              </a:ext>
            </a:extLst>
          </p:cNvPr>
          <p:cNvSpPr/>
          <p:nvPr/>
        </p:nvSpPr>
        <p:spPr>
          <a:xfrm>
            <a:off x="2689303" y="4850112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A024F654-5343-416D-9478-DE32B63B6D0E}"/>
              </a:ext>
            </a:extLst>
          </p:cNvPr>
          <p:cNvCxnSpPr/>
          <p:nvPr/>
        </p:nvCxnSpPr>
        <p:spPr bwMode="auto">
          <a:xfrm flipV="1">
            <a:off x="1855736" y="2552545"/>
            <a:ext cx="787586" cy="85610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D609A05D-CD91-4C5E-B7C6-F34DC534CC54}"/>
              </a:ext>
            </a:extLst>
          </p:cNvPr>
          <p:cNvCxnSpPr/>
          <p:nvPr/>
        </p:nvCxnSpPr>
        <p:spPr bwMode="auto">
          <a:xfrm>
            <a:off x="1818518" y="4628956"/>
            <a:ext cx="824804" cy="73978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ED504124-5143-4380-9CA6-F6B7A6F2EC6E}"/>
              </a:ext>
            </a:extLst>
          </p:cNvPr>
          <p:cNvCxnSpPr/>
          <p:nvPr/>
        </p:nvCxnSpPr>
        <p:spPr bwMode="auto">
          <a:xfrm>
            <a:off x="2000830" y="3953897"/>
            <a:ext cx="683569" cy="439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xmlns="" id="{59EC2A41-1034-4A99-8F44-D1F8FAECF46D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좌측 트리 컨텍스트 메뉴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폴더를 생성한다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폴더를 수정한다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폴더를 삭제한다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7933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325EAF-CC32-4DFD-9B7C-EC5ECE9C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우측 테이블 컨텍스트 메뉴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97FD9E0-62AA-4898-9C67-39EDEE0A7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248980"/>
            <a:ext cx="2133898" cy="1200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72C8FC6-01BE-4F58-8AD7-74509EA7B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843472"/>
            <a:ext cx="2628265" cy="1572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5E34900-5A02-43C1-A39F-9ECD0EBE4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3" y="3668862"/>
            <a:ext cx="2628265" cy="79680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2FA703F-05C5-4EB1-B680-BE9CA9F0B881}"/>
              </a:ext>
            </a:extLst>
          </p:cNvPr>
          <p:cNvCxnSpPr>
            <a:endCxn id="7" idx="1"/>
          </p:cNvCxnSpPr>
          <p:nvPr/>
        </p:nvCxnSpPr>
        <p:spPr bwMode="auto">
          <a:xfrm flipV="1">
            <a:off x="2411760" y="2629631"/>
            <a:ext cx="936104" cy="61934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E8385E36-6D18-47D8-821C-C993EF80B7BF}"/>
              </a:ext>
            </a:extLst>
          </p:cNvPr>
          <p:cNvCxnSpPr/>
          <p:nvPr/>
        </p:nvCxnSpPr>
        <p:spPr bwMode="auto">
          <a:xfrm>
            <a:off x="2601442" y="4000500"/>
            <a:ext cx="638410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xmlns="" id="{CD5DF9FD-BF31-41FA-9A5F-585E79073DB6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우측 테이블 컨텍스트 메뉴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파일을 수정한다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파일을 삭제한다</a:t>
            </a:r>
            <a:r>
              <a:rPr lang="en-US" altLang="ko-KR" sz="1200" dirty="0"/>
              <a:t>. 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파일을 다운로드한다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xmlns="" id="{24A03933-98DB-42AD-B57B-371395D2D900}"/>
              </a:ext>
            </a:extLst>
          </p:cNvPr>
          <p:cNvSpPr/>
          <p:nvPr/>
        </p:nvSpPr>
        <p:spPr>
          <a:xfrm>
            <a:off x="3282429" y="185350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xmlns="" id="{42802FC0-8336-4514-AE84-C4DA90D6939E}"/>
              </a:ext>
            </a:extLst>
          </p:cNvPr>
          <p:cNvSpPr/>
          <p:nvPr/>
        </p:nvSpPr>
        <p:spPr>
          <a:xfrm>
            <a:off x="3213597" y="3633115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936" y="5323021"/>
            <a:ext cx="2737159" cy="548651"/>
          </a:xfrm>
          <a:prstGeom prst="rect">
            <a:avLst/>
          </a:prstGeom>
        </p:spPr>
      </p:pic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xmlns="" id="{16F9C893-4D18-4229-8957-CF27F27F49E3}"/>
              </a:ext>
            </a:extLst>
          </p:cNvPr>
          <p:cNvSpPr/>
          <p:nvPr/>
        </p:nvSpPr>
        <p:spPr>
          <a:xfrm>
            <a:off x="3213597" y="526138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82FA703F-05C5-4EB1-B680-BE9CA9F0B881}"/>
              </a:ext>
            </a:extLst>
          </p:cNvPr>
          <p:cNvCxnSpPr>
            <a:endCxn id="3" idx="1"/>
          </p:cNvCxnSpPr>
          <p:nvPr/>
        </p:nvCxnSpPr>
        <p:spPr bwMode="auto">
          <a:xfrm>
            <a:off x="2202322" y="4465667"/>
            <a:ext cx="1161614" cy="113168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0201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F7F48A-4547-43A7-B87D-FCE0E23A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회사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272123D-3C20-4B5C-9A9C-2CEE173C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761147"/>
            <a:ext cx="5696745" cy="4541227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986A7DC2-9492-4CE9-A61B-8DCA00C0BE1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회사관리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회사의 이름을 입력해 원하는 회사의 정보를 검색한다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검색한  회사의 리스트를 테이블 형식으로 불러온다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회사를 추가한다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6128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9E0E3B-C104-4F34-BCB7-5D64627B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회사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A840B19-B216-4618-82F3-3028925F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52" y="2132856"/>
            <a:ext cx="3648584" cy="3486637"/>
          </a:xfrm>
          <a:prstGeom prst="rect">
            <a:avLst/>
          </a:prstGeom>
        </p:spPr>
      </p:pic>
      <p:sp>
        <p:nvSpPr>
          <p:cNvPr id="8" name="순서도: 연결자 7">
            <a:extLst>
              <a:ext uri="{FF2B5EF4-FFF2-40B4-BE49-F238E27FC236}">
                <a16:creationId xmlns:a16="http://schemas.microsoft.com/office/drawing/2014/main" xmlns="" id="{43199052-4926-4454-BAA3-5FF46813C03A}"/>
              </a:ext>
            </a:extLst>
          </p:cNvPr>
          <p:cNvSpPr/>
          <p:nvPr/>
        </p:nvSpPr>
        <p:spPr>
          <a:xfrm>
            <a:off x="1547664" y="285293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xmlns="" id="{6200760B-10EF-4176-ABAD-9EB450AE1E5C}"/>
              </a:ext>
            </a:extLst>
          </p:cNvPr>
          <p:cNvSpPr/>
          <p:nvPr/>
        </p:nvSpPr>
        <p:spPr>
          <a:xfrm>
            <a:off x="1539207" y="321297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xmlns="" id="{643D1E85-F4C0-4286-A2FE-AFFF5FE8818D}"/>
              </a:ext>
            </a:extLst>
          </p:cNvPr>
          <p:cNvSpPr/>
          <p:nvPr/>
        </p:nvSpPr>
        <p:spPr>
          <a:xfrm>
            <a:off x="1547664" y="358978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xmlns="" id="{4616F926-29C8-4050-A948-8B11C18E406B}"/>
              </a:ext>
            </a:extLst>
          </p:cNvPr>
          <p:cNvSpPr/>
          <p:nvPr/>
        </p:nvSpPr>
        <p:spPr>
          <a:xfrm>
            <a:off x="1557808" y="3867790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xmlns="" id="{8674368E-F8E0-4AC4-9DF8-A3CB72AE581E}"/>
              </a:ext>
            </a:extLst>
          </p:cNvPr>
          <p:cNvSpPr/>
          <p:nvPr/>
        </p:nvSpPr>
        <p:spPr>
          <a:xfrm>
            <a:off x="1557808" y="4212562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xmlns="" id="{3D68D3A4-8152-472E-8FBB-6C6F9196DC8F}"/>
              </a:ext>
            </a:extLst>
          </p:cNvPr>
          <p:cNvSpPr/>
          <p:nvPr/>
        </p:nvSpPr>
        <p:spPr>
          <a:xfrm>
            <a:off x="1557808" y="4627259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xmlns="" id="{2F8B85A0-FC71-40FE-AB44-D316BF37BE2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회사추가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 이름을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 이메일을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연락가능한 회사 대표번호를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 설명을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회사를 추가한다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팝업 창 닫기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5309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DE6F3A-EC3E-4E85-B0A9-23324CF0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관리 </a:t>
            </a:r>
            <a:r>
              <a:rPr lang="en-US" altLang="ko-KR" dirty="0"/>
              <a:t>(Administrator)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292FAC1-6119-4914-82DF-9D9EC514B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699291"/>
            <a:ext cx="5711936" cy="4605624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9E7CAA9C-F383-4ECA-8DC6-E54BB719A587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사용자 관리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검색할 사용자의 회사를 선택할 수 있는 </a:t>
            </a:r>
            <a:r>
              <a:rPr lang="ko-KR" altLang="en-US" sz="1200" dirty="0" err="1"/>
              <a:t>콤보박스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사용자의 이름 또는 아이디를 검색한다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 조건과 일치하는 사용자의 목록을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사용자를 등록할 수 있는 팝업창을 연다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xmlns="" id="{8AA96327-9488-4A41-83FD-28E271C2DE66}"/>
              </a:ext>
            </a:extLst>
          </p:cNvPr>
          <p:cNvSpPr/>
          <p:nvPr/>
        </p:nvSpPr>
        <p:spPr>
          <a:xfrm>
            <a:off x="611560" y="2960948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xmlns="" id="{63045C65-9C32-4CE0-A4E0-AA3B276B634C}"/>
              </a:ext>
            </a:extLst>
          </p:cNvPr>
          <p:cNvSpPr/>
          <p:nvPr/>
        </p:nvSpPr>
        <p:spPr>
          <a:xfrm>
            <a:off x="1555014" y="2960585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xmlns="" id="{7D00F83C-34FB-4028-A6BF-364406F4EF97}"/>
              </a:ext>
            </a:extLst>
          </p:cNvPr>
          <p:cNvSpPr/>
          <p:nvPr/>
        </p:nvSpPr>
        <p:spPr>
          <a:xfrm>
            <a:off x="611560" y="368948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xmlns="" id="{CB08A760-485F-4264-8949-95B3F4C8171F}"/>
              </a:ext>
            </a:extLst>
          </p:cNvPr>
          <p:cNvSpPr/>
          <p:nvPr/>
        </p:nvSpPr>
        <p:spPr>
          <a:xfrm>
            <a:off x="5184068" y="3429000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804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xmlns="" id="{C85968B7-8C1B-497F-AF3E-E3D7C80E4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18" y="1680605"/>
            <a:ext cx="5773542" cy="444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DE6F3A-EC3E-4E85-B0A9-23324CF0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관리 </a:t>
            </a:r>
            <a:r>
              <a:rPr lang="en-US" altLang="ko-KR" dirty="0"/>
              <a:t>(Manager)</a:t>
            </a:r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9E7CAA9C-F383-4ECA-8DC6-E54BB719A587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사용자 관리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검색할 사용자의 이름 또는 아이디를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 조건과 일치하는 사용자의 목록을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사용자를 등록할 수 있는 팝업창을 연다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xmlns="" id="{8AA96327-9488-4A41-83FD-28E271C2DE66}"/>
              </a:ext>
            </a:extLst>
          </p:cNvPr>
          <p:cNvSpPr/>
          <p:nvPr/>
        </p:nvSpPr>
        <p:spPr>
          <a:xfrm>
            <a:off x="611560" y="2960948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xmlns="" id="{7D00F83C-34FB-4028-A6BF-364406F4EF97}"/>
              </a:ext>
            </a:extLst>
          </p:cNvPr>
          <p:cNvSpPr/>
          <p:nvPr/>
        </p:nvSpPr>
        <p:spPr>
          <a:xfrm>
            <a:off x="611560" y="368948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xmlns="" id="{CB08A760-485F-4264-8949-95B3F4C8171F}"/>
              </a:ext>
            </a:extLst>
          </p:cNvPr>
          <p:cNvSpPr/>
          <p:nvPr/>
        </p:nvSpPr>
        <p:spPr>
          <a:xfrm>
            <a:off x="5184068" y="3429000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03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04BB74-7F77-4EB7-ACC6-C108D9EE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4A1D106-4726-4F94-A41D-4DE1758A2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96085"/>
            <a:ext cx="2988332" cy="4621582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24154AAF-576D-4757-AE49-5310334BE705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사용자 추가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Admin</a:t>
            </a:r>
            <a:r>
              <a:rPr lang="ko-KR" altLang="en-US" sz="1200" dirty="0"/>
              <a:t>이 사용자를 직접 추가하기 위한 창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Manager</a:t>
            </a:r>
            <a:r>
              <a:rPr lang="ko-KR" altLang="en-US" sz="1200" dirty="0"/>
              <a:t>가 사용자를 직접 추가하기 위한 창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A092B99-F286-4A09-B6A8-90828DA7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876" y="1781249"/>
            <a:ext cx="2630805" cy="4319886"/>
          </a:xfrm>
          <a:prstGeom prst="rect">
            <a:avLst/>
          </a:prstGeom>
        </p:spPr>
      </p:pic>
      <p:sp>
        <p:nvSpPr>
          <p:cNvPr id="9" name="순서도: 연결자 8">
            <a:extLst>
              <a:ext uri="{FF2B5EF4-FFF2-40B4-BE49-F238E27FC236}">
                <a16:creationId xmlns:a16="http://schemas.microsoft.com/office/drawing/2014/main" xmlns="" id="{54932116-685C-48B8-9B4F-4B3BD62A25F2}"/>
              </a:ext>
            </a:extLst>
          </p:cNvPr>
          <p:cNvSpPr/>
          <p:nvPr/>
        </p:nvSpPr>
        <p:spPr>
          <a:xfrm>
            <a:off x="4247964" y="195283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FF81515-F4A6-405F-A2E4-DA84F75E5E98}"/>
              </a:ext>
            </a:extLst>
          </p:cNvPr>
          <p:cNvSpPr/>
          <p:nvPr/>
        </p:nvSpPr>
        <p:spPr bwMode="auto">
          <a:xfrm>
            <a:off x="575556" y="4869160"/>
            <a:ext cx="2304256" cy="292755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txBody>
          <a:bodyPr lIns="72000" tIns="72000" rIns="72000" bIns="72000" rtlCol="0" anchor="ctr" anchorCtr="0"/>
          <a:lstStyle/>
          <a:p>
            <a:pPr marL="182563" indent="-182563" algn="ctr" eaLnBrk="0" latinLnBrk="1" hangingPunct="0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ko-KR" altLang="en-US" sz="1600" b="1" dirty="0">
              <a:solidFill>
                <a:srgbClr val="000000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6A7DE5-DA7A-4220-97ED-01CB8631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C36C8B4-3A15-4EB2-BBA3-36D8B87F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1679607"/>
            <a:ext cx="3198748" cy="4608830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41D84B3F-2802-478A-8200-FF98C899B3A9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사용자 관리에서 사용자를 클릭하면</a:t>
            </a:r>
            <a:endParaRPr lang="en-US" altLang="ko-KR" sz="1200" dirty="0"/>
          </a:p>
          <a:p>
            <a:r>
              <a:rPr lang="ko-KR" altLang="en-US" sz="1200" dirty="0"/>
              <a:t>클릭한 사용자의 정보를 확인할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동시에 </a:t>
            </a:r>
            <a:r>
              <a:rPr lang="en-US" altLang="ko-KR" sz="1200" dirty="0"/>
              <a:t>Admin</a:t>
            </a:r>
            <a:r>
              <a:rPr lang="ko-KR" altLang="en-US" sz="1200" dirty="0"/>
              <a:t>에게 온 </a:t>
            </a:r>
            <a:r>
              <a:rPr lang="en-US" altLang="ko-KR" sz="1200" dirty="0"/>
              <a:t>Manager, User </a:t>
            </a:r>
            <a:r>
              <a:rPr lang="ko-KR" altLang="en-US" sz="1200" dirty="0"/>
              <a:t>가입승인</a:t>
            </a:r>
            <a:r>
              <a:rPr lang="en-US" altLang="ko-KR" sz="1200" dirty="0"/>
              <a:t>, </a:t>
            </a:r>
            <a:r>
              <a:rPr lang="ko-KR" altLang="en-US" sz="1200" dirty="0"/>
              <a:t>비활성화 처리</a:t>
            </a:r>
            <a:endParaRPr lang="en-US" altLang="ko-KR" sz="1200" dirty="0"/>
          </a:p>
          <a:p>
            <a:r>
              <a:rPr lang="en-US" altLang="ko-KR" sz="1200" dirty="0"/>
              <a:t>Manager</a:t>
            </a:r>
            <a:r>
              <a:rPr lang="ko-KR" altLang="en-US" sz="1200" dirty="0"/>
              <a:t>에게 온 </a:t>
            </a:r>
            <a:r>
              <a:rPr lang="en-US" altLang="ko-KR" sz="1200" dirty="0"/>
              <a:t>User</a:t>
            </a:r>
            <a:r>
              <a:rPr lang="ko-KR" altLang="en-US" sz="1200" dirty="0"/>
              <a:t>의 가입승인</a:t>
            </a:r>
            <a:r>
              <a:rPr lang="en-US" altLang="ko-KR" sz="1200" dirty="0"/>
              <a:t>, </a:t>
            </a:r>
            <a:r>
              <a:rPr lang="ko-KR" altLang="en-US" sz="1200" dirty="0"/>
              <a:t>비활성화 처리도 가능하다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7770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85675C-853F-4B2E-AA5E-32E8A9C2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1DA5CDF-374F-4739-94C5-0FF6425E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1772816"/>
            <a:ext cx="3391373" cy="4191585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71CAEE6B-92C1-48E7-970B-6C2F7EF83946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정보확인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내정보관리를 클릭하면 회원가입때 입력한 정보들을 확인할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78459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41EEEF-CA99-4B73-BC4E-76F3F55B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정보수정 비밀번호 </a:t>
            </a:r>
            <a:r>
              <a:rPr lang="ko-KR" altLang="en-US" dirty="0" err="1"/>
              <a:t>확인창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A34AB33-B010-4006-845A-EC27B0C4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70" y="2816932"/>
            <a:ext cx="2181529" cy="2029108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CCA34DB5-2DBE-4BFB-B2F9-6059BA59D7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400" dirty="0"/>
              <a:t>정보수정 비밀번호 </a:t>
            </a:r>
            <a:r>
              <a:rPr lang="ko-KR" altLang="en-US" sz="1400" dirty="0" err="1"/>
              <a:t>확인창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정보수정을 위해 비밀번호를 확인 하는 창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534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6540" cy="12712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539750" tIns="396240" rIns="2124075" bIns="234315" anchor="b">
            <a:noAutofit/>
          </a:bodyPr>
          <a:lstStyle/>
          <a:p>
            <a:pPr marL="177800" indent="-177800" algn="l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strike="noStrike" cap="none" dirty="0">
                <a:latin typeface="맑은 고딕" charset="0"/>
                <a:ea typeface="맑은 고딕" charset="0"/>
              </a:rPr>
              <a:t>로그인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로그인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회원의 </a:t>
            </a:r>
            <a:r>
              <a:rPr lang="en-US" altLang="ko-KR" sz="1200" dirty="0"/>
              <a:t>ID</a:t>
            </a:r>
            <a:r>
              <a:rPr lang="ko-KR" altLang="en-US" sz="1200" dirty="0"/>
              <a:t>를 입력 받는다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회원의 </a:t>
            </a:r>
            <a:r>
              <a:rPr lang="en-US" altLang="ko-KR" sz="1200" dirty="0"/>
              <a:t>PW</a:t>
            </a:r>
            <a:r>
              <a:rPr lang="ko-KR" altLang="en-US" sz="1200" dirty="0"/>
              <a:t>를 입력 받는다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로그인 버튼을 클릭 시 입력된 </a:t>
            </a:r>
            <a:r>
              <a:rPr lang="en-US" altLang="ko-KR" sz="1200" dirty="0"/>
              <a:t>ID/PW</a:t>
            </a:r>
            <a:r>
              <a:rPr lang="ko-KR" altLang="en-US" sz="1200" dirty="0"/>
              <a:t>를 조회해 로그인 여부를 판단한다</a:t>
            </a:r>
            <a:r>
              <a:rPr lang="en-US" altLang="ko-KR" sz="1200" dirty="0"/>
              <a:t>. (</a:t>
            </a:r>
            <a:r>
              <a:rPr lang="ko-KR" altLang="en-US" sz="1200" dirty="0"/>
              <a:t>필수 입력</a:t>
            </a:r>
            <a:r>
              <a:rPr lang="en-US" altLang="ko-KR" sz="1200" dirty="0"/>
              <a:t>)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회원가입 페이지로 이동한다</a:t>
            </a:r>
            <a:r>
              <a:rPr lang="en-US" altLang="ko-KR" sz="1200" dirty="0"/>
              <a:t>. 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ID/PW</a:t>
            </a:r>
            <a:r>
              <a:rPr lang="ko-KR" altLang="en-US" sz="1200" dirty="0"/>
              <a:t>찾기 팝업창이 화면에 나타난다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B35D70A-25EC-4D6B-93D3-115A53D3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04" y="1664804"/>
            <a:ext cx="4536504" cy="46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17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33065C2-2C39-479C-90DD-25BF1F51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정보수정 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46D8AF1-7F9C-489F-92EE-1B05EC3D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78" y="1696085"/>
            <a:ext cx="3209111" cy="4655705"/>
          </a:xfrm>
          <a:prstGeom prst="rect">
            <a:avLst/>
          </a:prstGeom>
        </p:spPr>
      </p:pic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xmlns="" id="{6168439A-90E9-475E-B396-D68764698F8C}"/>
              </a:ext>
            </a:extLst>
          </p:cNvPr>
          <p:cNvSpPr/>
          <p:nvPr/>
        </p:nvSpPr>
        <p:spPr>
          <a:xfrm>
            <a:off x="1712540" y="2600908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xmlns="" id="{3DE847BB-8416-4EB1-A51C-BC9C1951DA23}"/>
              </a:ext>
            </a:extLst>
          </p:cNvPr>
          <p:cNvSpPr/>
          <p:nvPr/>
        </p:nvSpPr>
        <p:spPr>
          <a:xfrm>
            <a:off x="1712540" y="292941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xmlns="" id="{A405BE6D-1190-4040-8422-9841374BBA8A}"/>
              </a:ext>
            </a:extLst>
          </p:cNvPr>
          <p:cNvSpPr/>
          <p:nvPr/>
        </p:nvSpPr>
        <p:spPr>
          <a:xfrm>
            <a:off x="1712540" y="357152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xmlns="" id="{A3B58A2D-0133-4EA9-B17F-9399E7AA0BE4}"/>
              </a:ext>
            </a:extLst>
          </p:cNvPr>
          <p:cNvSpPr/>
          <p:nvPr/>
        </p:nvSpPr>
        <p:spPr>
          <a:xfrm>
            <a:off x="1712540" y="385785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xmlns="" id="{ACA524FF-2857-4F02-8F7B-130EBE7CCA55}"/>
              </a:ext>
            </a:extLst>
          </p:cNvPr>
          <p:cNvSpPr/>
          <p:nvPr/>
        </p:nvSpPr>
        <p:spPr>
          <a:xfrm>
            <a:off x="1712540" y="4176385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xmlns="" id="{AE79903B-9E4E-40DC-85E9-FB29BBAF7121}"/>
              </a:ext>
            </a:extLst>
          </p:cNvPr>
          <p:cNvSpPr/>
          <p:nvPr/>
        </p:nvSpPr>
        <p:spPr>
          <a:xfrm>
            <a:off x="1712540" y="444320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xmlns="" id="{4B152EA8-C8AF-4AA8-8EE6-9F49786D9B4B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400" dirty="0"/>
              <a:t>정보수정</a:t>
            </a:r>
            <a:endParaRPr lang="en-US" altLang="ko-KR" sz="1400" dirty="0"/>
          </a:p>
          <a:p>
            <a:r>
              <a:rPr lang="ko-KR" altLang="en-US" sz="1400" dirty="0"/>
              <a:t>회원가입때 입력한 정보를 수정하기 위한 창으로</a:t>
            </a:r>
            <a:endParaRPr lang="en-US" altLang="ko-KR" sz="1400" dirty="0"/>
          </a:p>
          <a:p>
            <a:r>
              <a:rPr lang="en-US" altLang="ko-KR" sz="1400" dirty="0"/>
              <a:t>(1),(2),(3),(4),(5),(6) </a:t>
            </a:r>
            <a:r>
              <a:rPr lang="ko-KR" altLang="en-US" sz="1400" dirty="0"/>
              <a:t>만 수정이 가능하다</a:t>
            </a:r>
            <a:r>
              <a:rPr lang="en-US" altLang="ko-KR" sz="1400" dirty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9307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C21604-0C89-4597-AA34-B1036F38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기능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7132451-88F5-4375-A80E-ED561B64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36244"/>
            <a:ext cx="4176464" cy="44688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7498541-AAA2-4F72-848D-06BBD9338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88" y="2827530"/>
            <a:ext cx="3419952" cy="1143160"/>
          </a:xfrm>
          <a:prstGeom prst="rect">
            <a:avLst/>
          </a:prstGeom>
        </p:spPr>
      </p:pic>
      <p:sp>
        <p:nvSpPr>
          <p:cNvPr id="9" name="순서도: 연결자 8">
            <a:extLst>
              <a:ext uri="{FF2B5EF4-FFF2-40B4-BE49-F238E27FC236}">
                <a16:creationId xmlns:a16="http://schemas.microsoft.com/office/drawing/2014/main" xmlns="" id="{872563E9-ADAC-40DA-BAB1-4FBE1DBDDFAD}"/>
              </a:ext>
            </a:extLst>
          </p:cNvPr>
          <p:cNvSpPr/>
          <p:nvPr/>
        </p:nvSpPr>
        <p:spPr>
          <a:xfrm>
            <a:off x="1637888" y="283983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xmlns="" id="{9461BFC5-912E-40B7-9F41-737F3D7770BE}"/>
              </a:ext>
            </a:extLst>
          </p:cNvPr>
          <p:cNvSpPr/>
          <p:nvPr/>
        </p:nvSpPr>
        <p:spPr>
          <a:xfrm>
            <a:off x="2519772" y="411307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xmlns="" id="{B7EDE290-1E4D-411A-8C3A-1668B3DCF24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로그인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로그인 </a:t>
            </a:r>
            <a:r>
              <a:rPr lang="en-US" altLang="ko-KR" sz="1200" dirty="0"/>
              <a:t>T/F</a:t>
            </a:r>
            <a:r>
              <a:rPr lang="ko-KR" altLang="en-US" sz="1200" dirty="0"/>
              <a:t>여부를 기다리는 동안 발생하는 </a:t>
            </a:r>
            <a:r>
              <a:rPr lang="ko-KR" altLang="en-US" sz="1200" dirty="0" err="1"/>
              <a:t>안내창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로그인의 결과를 알려주는 </a:t>
            </a:r>
            <a:r>
              <a:rPr lang="ko-KR" altLang="en-US" sz="1200" dirty="0" err="1"/>
              <a:t>안내창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897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796A6F-C947-4A64-8183-2BC5BEF1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EFF57D1-F584-4C84-8136-514092AD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94" y="1628800"/>
            <a:ext cx="3349363" cy="4678655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xmlns="" id="{83C1248A-7127-4EE5-A98C-D37750A4202B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000" dirty="0"/>
              <a:t>회원가입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사용자 역할을 </a:t>
            </a:r>
            <a:r>
              <a:rPr lang="en-US" altLang="ko-KR" sz="1000" dirty="0"/>
              <a:t>User</a:t>
            </a:r>
            <a:r>
              <a:rPr lang="ko-KR" altLang="en-US" sz="1000" dirty="0"/>
              <a:t>로 가입할 지</a:t>
            </a:r>
            <a:r>
              <a:rPr lang="en-US" altLang="ko-KR" sz="1000" dirty="0"/>
              <a:t>, Manager</a:t>
            </a:r>
            <a:r>
              <a:rPr lang="ko-KR" altLang="en-US" sz="1000" dirty="0"/>
              <a:t>로 가입할 지 확인한다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사용할 </a:t>
            </a:r>
            <a:r>
              <a:rPr lang="en-US" altLang="ko-KR" sz="1000" dirty="0"/>
              <a:t>ID</a:t>
            </a:r>
            <a:r>
              <a:rPr lang="ko-KR" altLang="en-US" sz="1000" dirty="0"/>
              <a:t>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입력한 아이디의 중복여부를 확인하는 버튼이다</a:t>
            </a:r>
            <a:r>
              <a:rPr lang="en-US" altLang="ko-KR" sz="1000" dirty="0"/>
              <a:t>. 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중복한다면 </a:t>
            </a:r>
            <a:r>
              <a:rPr lang="en-US" altLang="ko-KR" sz="1000" dirty="0"/>
              <a:t>(4)</a:t>
            </a:r>
            <a:r>
              <a:rPr lang="ko-KR" altLang="en-US" sz="1000" dirty="0"/>
              <a:t>에 </a:t>
            </a:r>
            <a:r>
              <a:rPr lang="en-US" altLang="ko-KR" sz="1000" dirty="0"/>
              <a:t>‘</a:t>
            </a:r>
            <a:r>
              <a:rPr lang="ko-KR" altLang="en-US" sz="1000" dirty="0"/>
              <a:t>사용불가</a:t>
            </a:r>
            <a:r>
              <a:rPr lang="en-US" altLang="ko-KR" sz="1000" dirty="0"/>
              <a:t>, </a:t>
            </a:r>
            <a:r>
              <a:rPr lang="ko-KR" altLang="en-US" sz="1000" dirty="0"/>
              <a:t>사용가능</a:t>
            </a:r>
            <a:r>
              <a:rPr lang="en-US" altLang="ko-KR" sz="1000" dirty="0"/>
              <a:t>’ </a:t>
            </a:r>
            <a:r>
              <a:rPr lang="ko-KR" altLang="en-US" sz="1000" dirty="0"/>
              <a:t>여부를 알려준다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사용할 </a:t>
            </a:r>
            <a:r>
              <a:rPr lang="en-US" altLang="ko-KR" sz="1000" dirty="0"/>
              <a:t>PW</a:t>
            </a:r>
            <a:r>
              <a:rPr lang="ko-KR" altLang="en-US" sz="1000" dirty="0"/>
              <a:t>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사용할 </a:t>
            </a:r>
            <a:r>
              <a:rPr lang="en-US" altLang="ko-KR" sz="1000" dirty="0"/>
              <a:t>PW</a:t>
            </a:r>
            <a:r>
              <a:rPr lang="ko-KR" altLang="en-US" sz="1000" dirty="0"/>
              <a:t>를 다시 입력한다</a:t>
            </a:r>
            <a:r>
              <a:rPr lang="en-US" altLang="ko-KR" sz="1000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sz="1000" dirty="0"/>
              <a:t>(5),(6)</a:t>
            </a:r>
            <a:r>
              <a:rPr lang="ko-KR" altLang="en-US" sz="1000" dirty="0"/>
              <a:t>의 일치여부를 확인한다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사용할 이름을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사용할 이메일을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자주 쓰는 이메일 주소를 선택할 수 있는 </a:t>
            </a:r>
            <a:r>
              <a:rPr lang="ko-KR" altLang="en-US" sz="1000" dirty="0" err="1"/>
              <a:t>콤보박스</a:t>
            </a:r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휴대폰 번호를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시</a:t>
            </a:r>
            <a:r>
              <a:rPr lang="en-US" altLang="ko-KR" sz="1000" dirty="0"/>
              <a:t>,</a:t>
            </a:r>
            <a:r>
              <a:rPr lang="ko-KR" altLang="en-US" sz="1000" dirty="0"/>
              <a:t>군</a:t>
            </a:r>
            <a:r>
              <a:rPr lang="en-US" altLang="ko-KR" sz="1000" dirty="0"/>
              <a:t>,</a:t>
            </a:r>
            <a:r>
              <a:rPr lang="ko-KR" altLang="en-US" sz="1000" dirty="0"/>
              <a:t>구까지의 주소를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건물주소와 호수까지의 주소를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선택한 회사 이름이 표시된다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선택할 수 있는 회사를 조회할 수 있다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제출</a:t>
            </a:r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취소</a:t>
            </a:r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 err="1"/>
              <a:t>로그인화면으로</a:t>
            </a:r>
            <a:r>
              <a:rPr lang="ko-KR" altLang="en-US" sz="1000" dirty="0"/>
              <a:t> 복귀</a:t>
            </a:r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453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280C3E-2AAB-42D1-8BCD-60E4ACEA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회사선택 </a:t>
            </a:r>
            <a:r>
              <a:rPr lang="ko-KR" altLang="en-US" dirty="0" err="1"/>
              <a:t>모달</a:t>
            </a:r>
            <a:endParaRPr lang="ko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xmlns="" id="{E14A1B88-5FCF-42DF-AD5B-B92A0FC1DF7B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회사선택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조회할 회사 명 또는 코드를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(1)</a:t>
            </a:r>
            <a:r>
              <a:rPr lang="ko-KR" altLang="en-US" sz="1200" dirty="0"/>
              <a:t>조건에 부합하는 회사 리스트가 출력된다</a:t>
            </a:r>
            <a:r>
              <a:rPr lang="en-US" altLang="ko-KR" sz="1200" dirty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76872"/>
            <a:ext cx="3484958" cy="3572446"/>
          </a:xfrm>
          <a:prstGeom prst="rect">
            <a:avLst/>
          </a:prstGeom>
        </p:spPr>
      </p:pic>
      <p:sp>
        <p:nvSpPr>
          <p:cNvPr id="6" name="순서도: 연결자 5">
            <a:extLst>
              <a:ext uri="{FF2B5EF4-FFF2-40B4-BE49-F238E27FC236}">
                <a16:creationId xmlns:a16="http://schemas.microsoft.com/office/drawing/2014/main" xmlns="" id="{24A03933-98DB-42AD-B57B-371395D2D900}"/>
              </a:ext>
            </a:extLst>
          </p:cNvPr>
          <p:cNvSpPr/>
          <p:nvPr/>
        </p:nvSpPr>
        <p:spPr>
          <a:xfrm>
            <a:off x="2267744" y="2816932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xmlns="" id="{42802FC0-8336-4514-AE84-C4DA90D6939E}"/>
              </a:ext>
            </a:extLst>
          </p:cNvPr>
          <p:cNvSpPr/>
          <p:nvPr/>
        </p:nvSpPr>
        <p:spPr>
          <a:xfrm>
            <a:off x="1655676" y="3633115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7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7F36B7-AC36-439D-A7B5-16522085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ID/PW</a:t>
            </a:r>
            <a:r>
              <a:rPr lang="ko-KR" altLang="en-US" dirty="0"/>
              <a:t>찾기 팝업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0313ACD3-B8BC-4DF4-9758-0CD79159491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en-US" altLang="ko-KR" sz="1200" dirty="0"/>
              <a:t>ID/PW </a:t>
            </a:r>
            <a:r>
              <a:rPr lang="ko-KR" altLang="en-US" sz="1200" dirty="0"/>
              <a:t>찾기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</a:t>
            </a:r>
            <a:r>
              <a:rPr lang="en-US" altLang="ko-KR" sz="1200" dirty="0"/>
              <a:t> </a:t>
            </a:r>
            <a:r>
              <a:rPr lang="ko-KR" altLang="en-US" sz="1200" dirty="0"/>
              <a:t>아이디 찾기를 위한 </a:t>
            </a:r>
            <a:r>
              <a:rPr lang="ko-KR" altLang="en-US" sz="1200" dirty="0" err="1"/>
              <a:t>입력창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이메일을 입력하면 연락처 입력창을 사라지고 연락처를 입력하면 이메일 입력창이 사라진다</a:t>
            </a:r>
            <a:r>
              <a:rPr lang="en-US" altLang="ko-KR" sz="1200" dirty="0"/>
              <a:t>.)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로그인 화면으로 복귀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입력한 폼을 조회해 아이디를 찾아준다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PW</a:t>
            </a:r>
            <a:r>
              <a:rPr lang="ko-KR" altLang="en-US" sz="1200" dirty="0"/>
              <a:t>찾기를 위한 창이다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(4)</a:t>
            </a:r>
            <a:r>
              <a:rPr lang="ko-KR" altLang="en-US" sz="1200" dirty="0"/>
              <a:t>에서 입력한 데이터를 조회해 임시 비밀번호를 발급한다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2342"/>
          <a:stretch/>
        </p:blipFill>
        <p:spPr>
          <a:xfrm>
            <a:off x="1652374" y="1806695"/>
            <a:ext cx="3204356" cy="4380153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xmlns="" id="{24A03933-98DB-42AD-B57B-371395D2D900}"/>
              </a:ext>
            </a:extLst>
          </p:cNvPr>
          <p:cNvSpPr/>
          <p:nvPr/>
        </p:nvSpPr>
        <p:spPr>
          <a:xfrm>
            <a:off x="1547664" y="2600908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xmlns="" id="{42802FC0-8336-4514-AE84-C4DA90D6939E}"/>
              </a:ext>
            </a:extLst>
          </p:cNvPr>
          <p:cNvSpPr/>
          <p:nvPr/>
        </p:nvSpPr>
        <p:spPr>
          <a:xfrm>
            <a:off x="2339752" y="3633115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xmlns="" id="{42802FC0-8336-4514-AE84-C4DA90D6939E}"/>
              </a:ext>
            </a:extLst>
          </p:cNvPr>
          <p:cNvSpPr/>
          <p:nvPr/>
        </p:nvSpPr>
        <p:spPr>
          <a:xfrm>
            <a:off x="3254552" y="363155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xmlns="" id="{42802FC0-8336-4514-AE84-C4DA90D6939E}"/>
              </a:ext>
            </a:extLst>
          </p:cNvPr>
          <p:cNvSpPr/>
          <p:nvPr/>
        </p:nvSpPr>
        <p:spPr>
          <a:xfrm>
            <a:off x="1544362" y="4509120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xmlns="" id="{42802FC0-8336-4514-AE84-C4DA90D6939E}"/>
              </a:ext>
            </a:extLst>
          </p:cNvPr>
          <p:cNvSpPr/>
          <p:nvPr/>
        </p:nvSpPr>
        <p:spPr>
          <a:xfrm>
            <a:off x="3254552" y="573325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19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F1613A-904A-4305-95A6-AEA93935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 화면</a:t>
            </a:r>
            <a:r>
              <a:rPr lang="en-US" altLang="ko-KR" dirty="0"/>
              <a:t>(Administrator)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670F964-A544-405F-9E3A-F7D8A6A42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40" y="1696085"/>
            <a:ext cx="5953581" cy="4496287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86D19284-A7D4-4E73-99CD-875532A34645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홈 화면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 메뉴 </a:t>
            </a:r>
            <a:r>
              <a:rPr lang="en-US" altLang="ko-KR" sz="1200" dirty="0"/>
              <a:t> 	              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사용자가 속한 그룹의 폴더를 트리형식으로 보여준다</a:t>
            </a:r>
            <a:r>
              <a:rPr lang="en-US" altLang="ko-KR" sz="1200" dirty="0"/>
              <a:t>. (Administrator – </a:t>
            </a:r>
            <a:r>
              <a:rPr lang="ko-KR" altLang="en-US" sz="1200" dirty="0"/>
              <a:t>전체회사</a:t>
            </a:r>
            <a:r>
              <a:rPr lang="en-US" altLang="ko-KR" sz="1200" dirty="0"/>
              <a:t>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좌측 트리에서 선택한 폴더 내부의 파일들을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(3) </a:t>
            </a:r>
            <a:r>
              <a:rPr lang="ko-KR" altLang="en-US" sz="1200" dirty="0"/>
              <a:t>선택한 폴더에 파일을 업로드 할 수 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로그아웃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6345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C71206-850F-4394-862A-26519730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 화면</a:t>
            </a:r>
            <a:r>
              <a:rPr lang="en-US" altLang="ko-KR" dirty="0"/>
              <a:t>(Manager)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183C6B4-1C25-4222-B69B-541EC4EEE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57" y="1952837"/>
            <a:ext cx="5987743" cy="4379234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5532DBA0-A376-4BC1-9645-3E225536B6CF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홈 화면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 메뉴 </a:t>
            </a:r>
            <a:r>
              <a:rPr lang="en-US" altLang="ko-KR" sz="1200" dirty="0"/>
              <a:t> 	              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사용자가 속한 그룹의 폴더를 트리형식으로 보여준다</a:t>
            </a:r>
            <a:r>
              <a:rPr lang="en-US" altLang="ko-KR" sz="1200" dirty="0"/>
              <a:t>. (Manager – </a:t>
            </a:r>
            <a:r>
              <a:rPr lang="ko-KR" altLang="en-US" sz="1200" dirty="0"/>
              <a:t>소속회사</a:t>
            </a:r>
            <a:r>
              <a:rPr lang="en-US" altLang="ko-KR" sz="1200" dirty="0"/>
              <a:t>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좌측 트리에서 선택한 폴더 내부의 파일들을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(3) </a:t>
            </a:r>
            <a:r>
              <a:rPr lang="ko-KR" altLang="en-US" sz="1200" dirty="0"/>
              <a:t>선택한 폴더에 파일을 업로드 할 수 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로그아웃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340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47CB45-705A-4EA5-995E-0C3EA153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 화면</a:t>
            </a:r>
            <a:r>
              <a:rPr lang="en-US" altLang="ko-KR" dirty="0"/>
              <a:t>(User)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B92F080-CDDC-40B3-96B7-77EDEFCD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79865"/>
            <a:ext cx="5681701" cy="4241269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93C3C7FB-1951-4584-839F-143B43E323B4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홈 화면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 메뉴 </a:t>
            </a:r>
            <a:r>
              <a:rPr lang="en-US" altLang="ko-KR" sz="1200" dirty="0"/>
              <a:t> 	              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사용자가 속한 그룹의 폴더를 트리형식으로 보여준다</a:t>
            </a:r>
            <a:r>
              <a:rPr lang="en-US" altLang="ko-KR" sz="1200" dirty="0"/>
              <a:t>. (User – </a:t>
            </a:r>
            <a:r>
              <a:rPr lang="ko-KR" altLang="en-US" sz="1200" dirty="0"/>
              <a:t>소속회사</a:t>
            </a:r>
            <a:r>
              <a:rPr lang="en-US" altLang="ko-KR" sz="1200" dirty="0"/>
              <a:t>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좌측 트리에서 선택한 폴더 내부의 파일들을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(3) </a:t>
            </a:r>
            <a:r>
              <a:rPr lang="ko-KR" altLang="en-US" sz="1200" dirty="0"/>
              <a:t>선택한 폴더에 파일을 업로드 할 수 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로그아웃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00150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PROT" val="3"/>
  <p:tag name="CDT_PROT_TOP" val="0"/>
  <p:tag name="CDT_PROT_LEFT" val="575,5001"/>
  <p:tag name="CDT_PROT_WIDTH" val="113,375"/>
  <p:tag name="CDT_PROT_HEIGHT" val="63,500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906"/>
  <p:tag name="CDT_PROT_LEFT" val="0"/>
  <p:tag name="CDT_PROT_WIDTH" val="200,7495"/>
  <p:tag name="CDT_PROT_HEIGHT" val="20,4094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906"/>
  <p:tag name="CDT_PROT_LEFT" val="0"/>
  <p:tag name="CDT_PROT_WIDTH" val="98,37409"/>
  <p:tag name="CDT_PROT_HEIGHT" val="20,4094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906"/>
  <p:tag name="CDT_PROT_LEFT" val="212,1243"/>
  <p:tag name="CDT_PROT_WIDTH" val="507,8756"/>
  <p:tag name="CDT_PROT_HEIGHT" val="20,40945"/>
</p:tagLst>
</file>

<file path=ppt/theme/theme1.xml><?xml version="1.0" encoding="utf-8"?>
<a:theme xmlns:a="http://schemas.openxmlformats.org/drawingml/2006/main" name="Siemens 2013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algn="ctr">
          <a:noFill/>
          <a:miter lim="800000"/>
          <a:headEnd/>
          <a:tailEnd/>
        </a:ln>
        <a:effectLst>
          <a:outerShdw blurRad="63500" sx="101000" sy="101000" algn="ctr" rotWithShape="0">
            <a:prstClr val="black">
              <a:alpha val="30000"/>
            </a:prstClr>
          </a:outerShdw>
        </a:effectLst>
      </a:spPr>
      <a:bodyPr lIns="72000" tIns="72000" rIns="72000" bIns="72000" anchor="ctr" anchorCtr="0"/>
      <a:lstStyle>
        <a:defPPr marL="182563" indent="-182563" eaLnBrk="0" latinLnBrk="1" hangingPunct="0">
          <a:spcBef>
            <a:spcPts val="0"/>
          </a:spcBef>
          <a:buClr>
            <a:srgbClr val="C00000"/>
          </a:buClr>
          <a:buFont typeface="Wingdings" panose="05000000000000000000" pitchFamily="2" charset="2"/>
          <a:buChar char="§"/>
          <a:defRPr sz="1600" b="1" dirty="0">
            <a:solidFill>
              <a:srgbClr val="000000"/>
            </a:solidFill>
            <a:ea typeface="맑은 고딕" panose="020B0503020000020004" pitchFamily="50" charset="-127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4ppTags>
  <Name>Chapter title (big bar down)</Name>
  <PpLayout>1</PpLayout>
  <Index>5</Index>
</p4ppTags>
</file>

<file path=customXml/item2.xml><?xml version="1.0" encoding="utf-8"?>
<p4ppTags>
  <Name>Title fullscreen (big bar down)</Name>
  <PpLayout>1</PpLayout>
  <Index>3</Index>
</p4ppTags>
</file>

<file path=customXml/item3.xml><?xml version="1.0" encoding="utf-8"?>
<p4ppTags>
  <Name>Chapter title (big bar up)</Name>
  <PpLayout>1</PpLayout>
  <Index>6</Index>
</p4ppTags>
</file>

<file path=customXml/item4.xml><?xml version="1.0" encoding="utf-8"?>
<p4ppTags>
  <Name>Title (big bar down)</Name>
  <PpLayout>1</PpLayout>
  <Index>1</Index>
</p4ppTags>
</file>

<file path=customXml/item5.xml><?xml version="1.0" encoding="utf-8"?>
<p4ppTags/>
</file>

<file path=customXml/item6.xml><?xml version="1.0" encoding="utf-8"?>
<p4ppTags>
  <Name>Title fullscreen (big bar up)</Name>
  <PpLayout>1</PpLayout>
  <Index>4</Index>
</p4ppTags>
</file>

<file path=customXml/item7.xml><?xml version="1.0" encoding="utf-8"?>
<p4ppTags>
  <Name>1_Two rows</Name>
  <PpLayout>32</PpLayout>
  <Index>14</Index>
</p4ppTags>
</file>

<file path=customXml/itemProps1.xml><?xml version="1.0" encoding="utf-8"?>
<ds:datastoreItem xmlns:ds="http://schemas.openxmlformats.org/officeDocument/2006/customXml" ds:itemID="{B842808A-63C4-4809-A3FE-CB9BAEDB5518}">
  <ds:schemaRefs/>
</ds:datastoreItem>
</file>

<file path=customXml/itemProps2.xml><?xml version="1.0" encoding="utf-8"?>
<ds:datastoreItem xmlns:ds="http://schemas.openxmlformats.org/officeDocument/2006/customXml" ds:itemID="{3C3C200F-7A0F-43B4-89A2-7EAC51E146B8}">
  <ds:schemaRefs/>
</ds:datastoreItem>
</file>

<file path=customXml/itemProps3.xml><?xml version="1.0" encoding="utf-8"?>
<ds:datastoreItem xmlns:ds="http://schemas.openxmlformats.org/officeDocument/2006/customXml" ds:itemID="{EFCAE600-FA5F-4AE5-B732-F9AB03D51820}">
  <ds:schemaRefs/>
</ds:datastoreItem>
</file>

<file path=customXml/itemProps4.xml><?xml version="1.0" encoding="utf-8"?>
<ds:datastoreItem xmlns:ds="http://schemas.openxmlformats.org/officeDocument/2006/customXml" ds:itemID="{A5111100-98EE-4A20-AE7B-BF136EFD1435}">
  <ds:schemaRefs/>
</ds:datastoreItem>
</file>

<file path=customXml/itemProps5.xml><?xml version="1.0" encoding="utf-8"?>
<ds:datastoreItem xmlns:ds="http://schemas.openxmlformats.org/officeDocument/2006/customXml" ds:itemID="{EB8A4E2E-2B8F-4B71-A368-F18362B0C85F}">
  <ds:schemaRefs/>
</ds:datastoreItem>
</file>

<file path=customXml/itemProps6.xml><?xml version="1.0" encoding="utf-8"?>
<ds:datastoreItem xmlns:ds="http://schemas.openxmlformats.org/officeDocument/2006/customXml" ds:itemID="{B3B1D281-6C65-4D54-B219-770FC4DAB8FD}">
  <ds:schemaRefs/>
</ds:datastoreItem>
</file>

<file path=customXml/itemProps7.xml><?xml version="1.0" encoding="utf-8"?>
<ds:datastoreItem xmlns:ds="http://schemas.openxmlformats.org/officeDocument/2006/customXml" ds:itemID="{9C85B323-8697-4319-B012-CB7EF0B99A9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Pages>12</Pages>
  <Words>561</Words>
  <Characters>0</Characters>
  <Application>Microsoft Office PowerPoint</Application>
  <DocSecurity>0</DocSecurity>
  <PresentationFormat>화면 슬라이드 쇼(4:3)</PresentationFormat>
  <Lines>0</Lines>
  <Paragraphs>200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ＭＳ Ｐゴシック</vt:lpstr>
      <vt:lpstr>ヒラギノ角ゴ Pro W3</vt:lpstr>
      <vt:lpstr>맑은 고딕</vt:lpstr>
      <vt:lpstr>Arial</vt:lpstr>
      <vt:lpstr>Wingdings</vt:lpstr>
      <vt:lpstr>Siemens 2013 – 4:3</vt:lpstr>
      <vt:lpstr>화면설계서 GENERGY PLM  / 2021. 05. 03</vt:lpstr>
      <vt:lpstr>로그인</vt:lpstr>
      <vt:lpstr>로그인 기능</vt:lpstr>
      <vt:lpstr>회원가입</vt:lpstr>
      <vt:lpstr>회사선택 모달</vt:lpstr>
      <vt:lpstr>ID/PW찾기 팝업</vt:lpstr>
      <vt:lpstr>홈 화면(Administrator)</vt:lpstr>
      <vt:lpstr>홈 화면(Manager)</vt:lpstr>
      <vt:lpstr>홈 화면(User)</vt:lpstr>
      <vt:lpstr>좌측 트리 컨텍스트 메뉴</vt:lpstr>
      <vt:lpstr>우측 테이블 컨텍스트 메뉴</vt:lpstr>
      <vt:lpstr>회사 관리</vt:lpstr>
      <vt:lpstr>회사 추가</vt:lpstr>
      <vt:lpstr>사용자 관리 (Administrator)</vt:lpstr>
      <vt:lpstr>사용자 관리 (Manager)</vt:lpstr>
      <vt:lpstr>사용자 추가</vt:lpstr>
      <vt:lpstr>회원정보</vt:lpstr>
      <vt:lpstr>정보확인</vt:lpstr>
      <vt:lpstr>정보수정 비밀번호 확인창</vt:lpstr>
      <vt:lpstr>정보수정 창</vt:lpstr>
    </vt:vector>
  </TitlesOfParts>
  <Company>SIEMENS AG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Corporate Design PowerPoint-Templates</dc:title>
  <dc:subject>Siemens PLM Software 4x3 PowerPoint Template</dc:subject>
  <dc:creator>Bae, yh (DF PL S&amp;SE AP KR TG)</dc:creator>
  <cp:lastModifiedBy>Administrator</cp:lastModifiedBy>
  <cp:revision>109</cp:revision>
  <dcterms:modified xsi:type="dcterms:W3CDTF">2021-05-06T01:04:22Z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June 2013</vt:lpwstr>
  </property>
  <property fmtid="{D5CDD505-2E9C-101B-9397-08002B2CF9AE}" pid="4" name="Office version">
    <vt:lpwstr>2007/2010</vt:lpwstr>
  </property>
  <property fmtid="{D5CDD505-2E9C-101B-9397-08002B2CF9AE}" pid="5" name="Release version">
    <vt:lpwstr>2.0.1</vt:lpwstr>
  </property>
</Properties>
</file>