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7" r:id="rId4"/>
    <p:sldId id="268" r:id="rId5"/>
    <p:sldId id="269" r:id="rId6"/>
    <p:sldId id="270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71" r:id="rId16"/>
    <p:sldId id="266" r:id="rId17"/>
  </p:sldIdLst>
  <p:sldSz cx="9144000" cy="5143500" type="screen16x9"/>
  <p:notesSz cx="6858000" cy="9144000"/>
  <p:embeddedFontLs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29888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236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4641e85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4641e85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38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4641e85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4641e85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490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4641e85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4641e85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729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4641e85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4641e85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6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6805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4641e85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4641e85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882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4641e85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4641e85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32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4641e85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4641e85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965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4641e85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4641e85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081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4641e85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4641e85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506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4641e85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4641e85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832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4641e85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4641e85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664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4641e85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4641e85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91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1037797" y="1855530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 smtClean="0"/>
              <a:t>Team TPH</a:t>
            </a:r>
            <a:endParaRPr sz="6000"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921900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Technology Professionals of </a:t>
            </a:r>
            <a:r>
              <a:rPr lang="en-US" dirty="0" smtClean="0"/>
              <a:t>Hanoi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69840" y="303474"/>
            <a:ext cx="2739377" cy="387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61626" y="420226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The Rules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886" y="1844015"/>
            <a:ext cx="1115923" cy="11159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188" y="1840765"/>
            <a:ext cx="1118543" cy="1118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490" y="1840765"/>
            <a:ext cx="1118543" cy="1118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92" y="1840765"/>
            <a:ext cx="1118543" cy="11185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177" y="3113470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Mr</a:t>
            </a:r>
            <a:r>
              <a:rPr lang="en-US" sz="1600" dirty="0" smtClean="0">
                <a:solidFill>
                  <a:schemeClr val="tx1"/>
                </a:solidFill>
              </a:rPr>
              <a:t> Antti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8490" y="3113870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Mr</a:t>
            </a:r>
            <a:r>
              <a:rPr lang="en-US" sz="1600" dirty="0" smtClean="0">
                <a:solidFill>
                  <a:schemeClr val="tx1"/>
                </a:solidFill>
              </a:rPr>
              <a:t> Tall-Hai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78193" y="3082692"/>
            <a:ext cx="86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</a:rPr>
              <a:t>Mr</a:t>
            </a:r>
            <a:r>
              <a:rPr lang="en-US" sz="1800" dirty="0" smtClean="0">
                <a:solidFill>
                  <a:schemeClr val="tx1"/>
                </a:solidFill>
              </a:rPr>
              <a:t> Hai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789" y="308269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</a:rPr>
              <a:t>Ms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Saara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626" y="3912573"/>
            <a:ext cx="3355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1. The </a:t>
            </a:r>
            <a:r>
              <a:rPr lang="en-US" sz="1600" dirty="0">
                <a:solidFill>
                  <a:schemeClr val="tx1"/>
                </a:solidFill>
              </a:rPr>
              <a:t>number of </a:t>
            </a:r>
            <a:r>
              <a:rPr lang="en-US" sz="1600" dirty="0" smtClean="0">
                <a:solidFill>
                  <a:schemeClr val="tx1"/>
                </a:solidFill>
              </a:rPr>
              <a:t>player </a:t>
            </a:r>
            <a:r>
              <a:rPr lang="en-US" sz="1600" dirty="0">
                <a:solidFill>
                  <a:schemeClr val="tx1"/>
                </a:solidFill>
              </a:rPr>
              <a:t>is limitless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71253" y="4362312"/>
            <a:ext cx="57586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2. One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person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is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chosen to be the game owner. This person’s responsibility is to collect money from participants. </a:t>
            </a:r>
            <a:endParaRPr lang="en-US" sz="1600" dirty="0">
              <a:solidFill>
                <a:schemeClr val="tx1"/>
              </a:solidFill>
            </a:endParaRPr>
          </a:p>
          <a:p>
            <a:pPr algn="r"/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4234" y="3470958"/>
            <a:ext cx="1180164" cy="26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58947" y="3429638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Game Owner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91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82" y="409952"/>
            <a:ext cx="8222100" cy="767700"/>
          </a:xfrm>
        </p:spPr>
        <p:txBody>
          <a:bodyPr/>
          <a:lstStyle/>
          <a:p>
            <a:r>
              <a:rPr lang="en-US" dirty="0" smtClean="0"/>
              <a:t>The Rules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001965" y="2434029"/>
            <a:ext cx="770562" cy="77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845320" y="2434029"/>
            <a:ext cx="770562" cy="77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58610" y="2434030"/>
            <a:ext cx="770562" cy="77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15255" y="2398071"/>
            <a:ext cx="770562" cy="77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1900" y="2434029"/>
            <a:ext cx="770562" cy="7705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0465" y="2665421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Start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2422" y="290023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Round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94483" y="290023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Round 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5766" y="2902168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Round 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9121" y="290023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Round 4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242462" y="2798761"/>
            <a:ext cx="1259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85817" y="2819309"/>
            <a:ext cx="1259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846979" y="2819309"/>
            <a:ext cx="1259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585879" y="2819309"/>
            <a:ext cx="1259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21237" y="2357869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4 Weeks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24274" y="2354892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4 Weeks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67936" y="2354892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4 Weeks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88991" y="2354892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4 Weeks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9151" y="266542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3782" y="3887680"/>
            <a:ext cx="3924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3. Number of player =  Number of round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08054" y="4304326"/>
            <a:ext cx="4007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4. You choose the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duration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of each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round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84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711" y="343582"/>
            <a:ext cx="8222100" cy="767700"/>
          </a:xfrm>
        </p:spPr>
        <p:txBody>
          <a:bodyPr/>
          <a:lstStyle/>
          <a:p>
            <a:r>
              <a:rPr lang="en-US" dirty="0" smtClean="0"/>
              <a:t>Round 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513978" y="3092417"/>
            <a:ext cx="770562" cy="77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1221" y="3107829"/>
            <a:ext cx="770562" cy="7705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9786" y="3339221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Start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91783" y="3477698"/>
            <a:ext cx="6353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18218" y="3281238"/>
            <a:ext cx="0" cy="36576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35761" y="3294818"/>
            <a:ext cx="0" cy="36576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094168" y="3281238"/>
            <a:ext cx="0" cy="36576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77514" y="3646998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4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 week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73174" y="3641740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3</a:t>
            </a:r>
            <a:r>
              <a:rPr lang="en-US" baseline="30000" dirty="0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 week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86285" y="3644020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en-US" baseline="30000" dirty="0" smtClean="0">
                <a:solidFill>
                  <a:schemeClr val="tx1"/>
                </a:solidFill>
              </a:rPr>
              <a:t>nd</a:t>
            </a:r>
            <a:r>
              <a:rPr lang="en-US" dirty="0" smtClean="0">
                <a:solidFill>
                  <a:schemeClr val="tx1"/>
                </a:solidFill>
              </a:rPr>
              <a:t> week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27879" y="3644021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en-US" baseline="30000" dirty="0" smtClean="0">
                <a:solidFill>
                  <a:schemeClr val="tx1"/>
                </a:solidFill>
              </a:rPr>
              <a:t>st</a:t>
            </a:r>
            <a:r>
              <a:rPr lang="en-US" dirty="0" smtClean="0">
                <a:solidFill>
                  <a:schemeClr val="tx1"/>
                </a:solidFill>
              </a:rPr>
              <a:t> week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86563" y="3028467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200$/p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37809" y="331022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38428" y="3028465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200$/p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7294" y="3028466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200$/p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61345" y="3028467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200$/p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61" y="1719748"/>
            <a:ext cx="1095394" cy="109539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150430" y="2398933"/>
            <a:ext cx="1704380" cy="53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0" idx="0"/>
          </p:cNvCxnSpPr>
          <p:nvPr/>
        </p:nvCxnSpPr>
        <p:spPr>
          <a:xfrm flipV="1">
            <a:off x="3726990" y="2691829"/>
            <a:ext cx="365645" cy="33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9" idx="0"/>
          </p:cNvCxnSpPr>
          <p:nvPr/>
        </p:nvCxnSpPr>
        <p:spPr>
          <a:xfrm flipH="1" flipV="1">
            <a:off x="4873174" y="2716977"/>
            <a:ext cx="429765" cy="31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050649" y="2383604"/>
            <a:ext cx="1648102" cy="57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56339" y="4325288"/>
            <a:ext cx="7215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5. Each </a:t>
            </a:r>
            <a:r>
              <a:rPr lang="en-US" sz="1600" dirty="0">
                <a:solidFill>
                  <a:schemeClr val="tx1"/>
                </a:solidFill>
              </a:rPr>
              <a:t>week, </a:t>
            </a:r>
            <a:r>
              <a:rPr lang="en-US" sz="1600" dirty="0" smtClean="0">
                <a:solidFill>
                  <a:schemeClr val="tx1"/>
                </a:solidFill>
              </a:rPr>
              <a:t>everyone has </a:t>
            </a:r>
            <a:r>
              <a:rPr lang="en-US" sz="1600" dirty="0">
                <a:solidFill>
                  <a:schemeClr val="tx1"/>
                </a:solidFill>
              </a:rPr>
              <a:t>to give </a:t>
            </a: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game owner </a:t>
            </a:r>
            <a:r>
              <a:rPr lang="en-US" sz="1600" dirty="0" smtClean="0">
                <a:solidFill>
                  <a:schemeClr val="tx1"/>
                </a:solidFill>
              </a:rPr>
              <a:t>a </a:t>
            </a:r>
            <a:r>
              <a:rPr lang="en-US" sz="1600" dirty="0">
                <a:solidFill>
                  <a:schemeClr val="tx1"/>
                </a:solidFill>
              </a:rPr>
              <a:t>set amount of money.</a:t>
            </a:r>
          </a:p>
        </p:txBody>
      </p:sp>
    </p:spTree>
    <p:extLst>
      <p:ext uri="{BB962C8B-B14F-4D97-AF65-F5344CB8AC3E}">
        <p14:creationId xmlns:p14="http://schemas.microsoft.com/office/powerpoint/2010/main" val="120398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53" y="368856"/>
            <a:ext cx="8222100" cy="767700"/>
          </a:xfrm>
        </p:spPr>
        <p:txBody>
          <a:bodyPr/>
          <a:lstStyle/>
          <a:p>
            <a:r>
              <a:rPr lang="en-US" dirty="0" smtClean="0"/>
              <a:t>The most fun part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64" y="2206707"/>
            <a:ext cx="1243173" cy="124317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022" y="1792653"/>
            <a:ext cx="605268" cy="60526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02" y="2567058"/>
            <a:ext cx="606688" cy="60668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02" y="4118708"/>
            <a:ext cx="606688" cy="60668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02" y="3342883"/>
            <a:ext cx="606688" cy="6066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51000" y="2138122"/>
            <a:ext cx="285706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200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$ 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x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4 people  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x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4 weeks </a:t>
            </a:r>
            <a:endParaRPr 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=</a:t>
            </a:r>
          </a:p>
          <a:p>
            <a:pPr algn="ctr"/>
            <a:endParaRPr lang="en-US" sz="24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8563" y="2789922"/>
            <a:ext cx="1261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3200$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65657" y="3449880"/>
            <a:ext cx="3391305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240" y="3935397"/>
            <a:ext cx="5663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6. At </a:t>
            </a:r>
            <a:r>
              <a:rPr lang="en-US" sz="1600" dirty="0">
                <a:solidFill>
                  <a:schemeClr val="tx1"/>
                </a:solidFill>
              </a:rPr>
              <a:t>the end of each </a:t>
            </a:r>
            <a:r>
              <a:rPr lang="en-US" sz="1600" dirty="0" smtClean="0">
                <a:solidFill>
                  <a:schemeClr val="tx1"/>
                </a:solidFill>
              </a:rPr>
              <a:t>round, a random player will </a:t>
            </a:r>
            <a:r>
              <a:rPr lang="en-US" sz="1600" dirty="0">
                <a:solidFill>
                  <a:schemeClr val="tx1"/>
                </a:solidFill>
              </a:rPr>
              <a:t>receive 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</a:t>
            </a:r>
            <a:r>
              <a:rPr lang="en-US" sz="1600" dirty="0" smtClean="0">
                <a:solidFill>
                  <a:schemeClr val="tx1"/>
                </a:solidFill>
              </a:rPr>
              <a:t>veryone’s saved money of that round </a:t>
            </a:r>
            <a:r>
              <a:rPr lang="en-US" sz="1600" dirty="0">
                <a:solidFill>
                  <a:schemeClr val="tx1"/>
                </a:solidFill>
              </a:rPr>
              <a:t>from the game owner</a:t>
            </a:r>
          </a:p>
        </p:txBody>
      </p:sp>
    </p:spTree>
    <p:extLst>
      <p:ext uri="{BB962C8B-B14F-4D97-AF65-F5344CB8AC3E}">
        <p14:creationId xmlns:p14="http://schemas.microsoft.com/office/powerpoint/2010/main" val="17955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00" y="331644"/>
            <a:ext cx="8222100" cy="767700"/>
          </a:xfrm>
        </p:spPr>
        <p:txBody>
          <a:bodyPr/>
          <a:lstStyle/>
          <a:p>
            <a:r>
              <a:rPr lang="en-US" dirty="0" smtClean="0"/>
              <a:t>The game end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71900" y="2013735"/>
            <a:ext cx="770562" cy="7705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0465" y="224512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Start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2422" y="2479938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Round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94483" y="2479938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Round 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5766" y="2481874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Round 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9121" y="2479938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Round 4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242462" y="2378467"/>
            <a:ext cx="1259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85817" y="2399015"/>
            <a:ext cx="1259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846979" y="2399015"/>
            <a:ext cx="1259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585879" y="2399015"/>
            <a:ext cx="1259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21237" y="1937575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4 Weeks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24274" y="1934598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4 Weeks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67936" y="1934598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4 Weeks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88991" y="1934598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4 Weeks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964" y="2035878"/>
            <a:ext cx="750581" cy="75058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509" y="2038846"/>
            <a:ext cx="723303" cy="72330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400" y="2035878"/>
            <a:ext cx="726271" cy="7262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303" y="2061529"/>
            <a:ext cx="722768" cy="7227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54252" y="2946573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3200$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87957" y="2946573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3200$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02685" y="2948922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3200$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53158" y="2948922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3200$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900" y="3668469"/>
            <a:ext cx="4621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7. Each </a:t>
            </a:r>
            <a:r>
              <a:rPr lang="en-US" sz="1600" dirty="0">
                <a:solidFill>
                  <a:schemeClr val="tx1"/>
                </a:solidFill>
              </a:rPr>
              <a:t>person can only receive the money once</a:t>
            </a:r>
          </a:p>
          <a:p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2498" y="4300479"/>
            <a:ext cx="5580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8. The </a:t>
            </a:r>
            <a:r>
              <a:rPr lang="en-US" sz="1600" dirty="0">
                <a:solidFill>
                  <a:schemeClr val="tx1"/>
                </a:solidFill>
              </a:rPr>
              <a:t>game ends when everyone has received the money.</a:t>
            </a:r>
          </a:p>
        </p:txBody>
      </p:sp>
    </p:spTree>
    <p:extLst>
      <p:ext uri="{BB962C8B-B14F-4D97-AF65-F5344CB8AC3E}">
        <p14:creationId xmlns:p14="http://schemas.microsoft.com/office/powerpoint/2010/main" val="90693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55554" y="2250040"/>
            <a:ext cx="3454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App Demo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6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-610734" y="2288430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smtClean="0"/>
              <a:t>Thank you </a:t>
            </a:r>
            <a:br>
              <a:rPr lang="en-GB" sz="4400" dirty="0" smtClean="0"/>
            </a:br>
            <a:r>
              <a:rPr lang="en-GB" sz="4400" dirty="0" smtClean="0"/>
              <a:t>for listening!</a:t>
            </a:r>
            <a:endParaRPr sz="4400"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921900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83523" y="351979"/>
            <a:ext cx="2739377" cy="3872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22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61626" y="420226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Members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06" y="2102100"/>
            <a:ext cx="1421935" cy="14219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910" y="2102100"/>
            <a:ext cx="1421935" cy="1421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708" y="2102100"/>
            <a:ext cx="1421935" cy="14219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7175" y="3904176"/>
            <a:ext cx="1000595" cy="615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Trang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Developer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95538" y="3904178"/>
            <a:ext cx="1550425" cy="615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Phượng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Analyst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53731" y="3904175"/>
            <a:ext cx="1011815" cy="615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Hồng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Developer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61626" y="420226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Cost Split Solution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622" y="1954242"/>
            <a:ext cx="1115923" cy="11159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341" y="1881861"/>
            <a:ext cx="1118543" cy="1118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668" y="1881861"/>
            <a:ext cx="1118543" cy="1118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70" y="1881861"/>
            <a:ext cx="1118543" cy="11185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9355" y="3154566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Mr</a:t>
            </a:r>
            <a:r>
              <a:rPr lang="en-US" sz="1600" dirty="0" smtClean="0">
                <a:solidFill>
                  <a:schemeClr val="tx1"/>
                </a:solidFill>
              </a:rPr>
              <a:t> Antti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7668" y="3154966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Mr</a:t>
            </a:r>
            <a:r>
              <a:rPr lang="en-US" sz="1600" dirty="0" smtClean="0">
                <a:solidFill>
                  <a:schemeClr val="tx1"/>
                </a:solidFill>
              </a:rPr>
              <a:t> Tall-Hai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76442" y="3160125"/>
            <a:ext cx="86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</a:rPr>
              <a:t>Mr</a:t>
            </a:r>
            <a:r>
              <a:rPr lang="en-US" sz="1800" dirty="0" smtClean="0">
                <a:solidFill>
                  <a:schemeClr val="tx1"/>
                </a:solidFill>
              </a:rPr>
              <a:t> Hai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70683" y="313917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</a:rPr>
              <a:t>Ms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Saara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5991" y="3686135"/>
            <a:ext cx="63991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150$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83886" y="3686135"/>
            <a:ext cx="52610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40$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02466" y="3686135"/>
            <a:ext cx="41229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0$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5225" y="3688663"/>
            <a:ext cx="52610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70$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79513" y="4217304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Total: 260$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2622" y="4217304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Average: 65$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69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  <p:bldP spid="16" grpId="0" animBg="1"/>
      <p:bldP spid="17" grpId="0" animBg="1"/>
      <p:bldP spid="18" grpId="0" animBg="1"/>
      <p:bldP spid="15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61626" y="420226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Still need to pay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760" y="1881861"/>
            <a:ext cx="1115923" cy="11159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25" y="1878611"/>
            <a:ext cx="1118543" cy="1118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668" y="1881861"/>
            <a:ext cx="1118543" cy="1118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70" y="1881861"/>
            <a:ext cx="1118543" cy="11185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9355" y="3154566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Mr</a:t>
            </a:r>
            <a:r>
              <a:rPr lang="en-US" sz="1600" dirty="0" smtClean="0">
                <a:solidFill>
                  <a:schemeClr val="tx1"/>
                </a:solidFill>
              </a:rPr>
              <a:t> Antti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7668" y="3154966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Mr</a:t>
            </a:r>
            <a:r>
              <a:rPr lang="en-US" sz="1600" dirty="0" smtClean="0">
                <a:solidFill>
                  <a:schemeClr val="tx1"/>
                </a:solidFill>
              </a:rPr>
              <a:t> Tall-Hai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0530" y="3120538"/>
            <a:ext cx="86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</a:rPr>
              <a:t>Mr</a:t>
            </a:r>
            <a:r>
              <a:rPr lang="en-US" sz="1800" dirty="0" smtClean="0">
                <a:solidFill>
                  <a:schemeClr val="tx1"/>
                </a:solidFill>
              </a:rPr>
              <a:t> Hai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7663" y="312053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</a:rPr>
              <a:t>Ms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Saara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9579" y="3649226"/>
            <a:ext cx="65274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- 85$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83886" y="3648082"/>
            <a:ext cx="52610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25$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82126" y="3655437"/>
            <a:ext cx="52610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65$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10657" y="3645919"/>
            <a:ext cx="53893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- 5$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481" y="4174212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65$ - 150$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35792" y="4173185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65$ - 40$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25032" y="4169935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65$ - 0$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8286" y="4169935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65$ - 70$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9501" y="3957003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=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54211" y="3957003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=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25680" y="396200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=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2733" y="3953753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=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0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  <p:bldP spid="16" grpId="0" animBg="1"/>
      <p:bldP spid="17" grpId="0" animBg="1"/>
      <p:bldP spid="18" grpId="0" animBg="1"/>
      <p:bldP spid="2" grpId="0"/>
      <p:bldP spid="19" grpId="0"/>
      <p:bldP spid="20" grpId="0"/>
      <p:bldP spid="21" grpId="0"/>
      <p:bldP spid="12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53" y="368856"/>
            <a:ext cx="8222100" cy="767700"/>
          </a:xfrm>
        </p:spPr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62" y="1961080"/>
            <a:ext cx="605268" cy="60526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42" y="2735485"/>
            <a:ext cx="606688" cy="60668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42" y="4287135"/>
            <a:ext cx="606688" cy="60668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42" y="3511310"/>
            <a:ext cx="606688" cy="6066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43" y="3452827"/>
            <a:ext cx="606688" cy="6066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43" y="2408501"/>
            <a:ext cx="606688" cy="6066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041" y="2408501"/>
            <a:ext cx="605268" cy="6052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041" y="3452827"/>
            <a:ext cx="606688" cy="60668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219218" y="2735485"/>
            <a:ext cx="1438382" cy="255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19218" y="3814654"/>
            <a:ext cx="1438382" cy="255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241020" y="2732926"/>
            <a:ext cx="1438382" cy="255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41020" y="3812095"/>
            <a:ext cx="1438382" cy="255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75356" y="229995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65$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5356" y="341761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5$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54065" y="230632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5$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97158" y="339126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8</a:t>
            </a:r>
            <a:r>
              <a:rPr lang="en-US" sz="1600" dirty="0" smtClean="0">
                <a:solidFill>
                  <a:schemeClr val="tx1"/>
                </a:solidFill>
              </a:rPr>
              <a:t>5$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55554" y="2167847"/>
            <a:ext cx="3454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App Demo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61626" y="420226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Co-saving</a:t>
            </a:r>
            <a:endParaRPr dirty="0"/>
          </a:p>
        </p:txBody>
      </p:sp>
      <p:sp>
        <p:nvSpPr>
          <p:cNvPr id="2" name="Oval 1"/>
          <p:cNvSpPr/>
          <p:nvPr/>
        </p:nvSpPr>
        <p:spPr>
          <a:xfrm>
            <a:off x="3606230" y="1849349"/>
            <a:ext cx="1633592" cy="15163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27471" y="2407448"/>
            <a:ext cx="986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285F4"/>
                </a:solidFill>
              </a:rPr>
              <a:t>Goal </a:t>
            </a:r>
            <a:endParaRPr lang="en-US" sz="2000" dirty="0">
              <a:solidFill>
                <a:srgbClr val="4285F4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2913" y="3082248"/>
            <a:ext cx="801384" cy="48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13735" y="3166025"/>
            <a:ext cx="986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User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61755" y="3082245"/>
            <a:ext cx="801384" cy="48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63469" y="3169800"/>
            <a:ext cx="986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User 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84297" y="2543401"/>
            <a:ext cx="821933" cy="53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279305" y="2713247"/>
            <a:ext cx="782450" cy="37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42035" y="2598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$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15128" y="25593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$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92150" y="2317916"/>
            <a:ext cx="801384" cy="48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62556" y="2382914"/>
            <a:ext cx="986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User 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52518" y="2314140"/>
            <a:ext cx="801384" cy="48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31486" y="2381999"/>
            <a:ext cx="986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User 4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05320" y="2326420"/>
            <a:ext cx="1400909" cy="20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215864" y="2323876"/>
            <a:ext cx="1397170" cy="21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71283" y="21737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$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45998" y="216402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$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35302" y="4190160"/>
            <a:ext cx="7274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group of people, have the same goal, and save the money together to achieve that goal</a:t>
            </a:r>
          </a:p>
        </p:txBody>
      </p:sp>
    </p:spTree>
    <p:extLst>
      <p:ext uri="{BB962C8B-B14F-4D97-AF65-F5344CB8AC3E}">
        <p14:creationId xmlns:p14="http://schemas.microsoft.com/office/powerpoint/2010/main" val="44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395928" y="3260854"/>
            <a:ext cx="2353493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 smtClean="0">
                <a:solidFill>
                  <a:schemeClr val="tx1"/>
                </a:solidFill>
              </a:rPr>
              <a:t>Chơi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Hụi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3" name="Google Shape;74;p14"/>
          <p:cNvSpPr txBox="1">
            <a:spLocks/>
          </p:cNvSpPr>
          <p:nvPr/>
        </p:nvSpPr>
        <p:spPr>
          <a:xfrm>
            <a:off x="461626" y="420226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 smtClean="0"/>
              <a:t>We want </a:t>
            </a:r>
            <a:r>
              <a:rPr lang="en-US" dirty="0"/>
              <a:t>to give you something more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051519" y="2154705"/>
            <a:ext cx="7042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 used to be very popular with Vietnamese </a:t>
            </a:r>
            <a:r>
              <a:rPr lang="en-US" dirty="0" smtClean="0">
                <a:solidFill>
                  <a:schemeClr val="tx1"/>
                </a:solidFill>
              </a:rPr>
              <a:t>women in the </a:t>
            </a:r>
            <a:r>
              <a:rPr lang="en-US" dirty="0">
                <a:solidFill>
                  <a:schemeClr val="tx1"/>
                </a:solidFill>
              </a:rPr>
              <a:t>old time,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when </a:t>
            </a:r>
            <a:r>
              <a:rPr lang="en-US" dirty="0">
                <a:solidFill>
                  <a:schemeClr val="tx1"/>
                </a:solidFill>
              </a:rPr>
              <a:t>the concept of Commercial Bank is still not existed in Vietnamese people’s mind.</a:t>
            </a:r>
          </a:p>
        </p:txBody>
      </p:sp>
    </p:spTree>
    <p:extLst>
      <p:ext uri="{BB962C8B-B14F-4D97-AF65-F5344CB8AC3E}">
        <p14:creationId xmlns:p14="http://schemas.microsoft.com/office/powerpoint/2010/main" val="6989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026415" y="2584248"/>
            <a:ext cx="3092521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chemeClr val="tx1"/>
                </a:solidFill>
              </a:rPr>
              <a:t>Fun Saving</a:t>
            </a:r>
            <a:endParaRPr sz="4400" b="1" dirty="0">
              <a:solidFill>
                <a:schemeClr val="tx1"/>
              </a:solidFill>
            </a:endParaRPr>
          </a:p>
        </p:txBody>
      </p:sp>
      <p:sp>
        <p:nvSpPr>
          <p:cNvPr id="3" name="Google Shape;74;p14"/>
          <p:cNvSpPr txBox="1">
            <a:spLocks/>
          </p:cNvSpPr>
          <p:nvPr/>
        </p:nvSpPr>
        <p:spPr>
          <a:xfrm>
            <a:off x="461625" y="486618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 smtClean="0"/>
              <a:t>Let’s call it</a:t>
            </a:r>
            <a:endParaRPr lang="en-GB" dirty="0"/>
          </a:p>
        </p:txBody>
      </p:sp>
      <p:pic>
        <p:nvPicPr>
          <p:cNvPr id="11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439208" y="-606826"/>
            <a:ext cx="1893133" cy="2676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41" y="2688981"/>
            <a:ext cx="558234" cy="5582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281" y="3584457"/>
            <a:ext cx="558234" cy="5582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81" y="1860489"/>
            <a:ext cx="558234" cy="5582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503" y="4045060"/>
            <a:ext cx="558234" cy="5582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954" y="3796590"/>
            <a:ext cx="558234" cy="5582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628" y="3653995"/>
            <a:ext cx="558234" cy="5582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84" y="2069664"/>
            <a:ext cx="558234" cy="55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2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385</Words>
  <Application>Microsoft Office PowerPoint</Application>
  <PresentationFormat>On-screen Show (16:9)</PresentationFormat>
  <Paragraphs>124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Roboto</vt:lpstr>
      <vt:lpstr>Arial</vt:lpstr>
      <vt:lpstr>Material</vt:lpstr>
      <vt:lpstr>Team TPH</vt:lpstr>
      <vt:lpstr>Members</vt:lpstr>
      <vt:lpstr>Cost Split Solution</vt:lpstr>
      <vt:lpstr>Still need to pay</vt:lpstr>
      <vt:lpstr>Transactions</vt:lpstr>
      <vt:lpstr>PowerPoint Presentation</vt:lpstr>
      <vt:lpstr>Co-saving</vt:lpstr>
      <vt:lpstr>Chơi Hụi</vt:lpstr>
      <vt:lpstr>Fun Saving</vt:lpstr>
      <vt:lpstr>The Rules</vt:lpstr>
      <vt:lpstr>The Rules</vt:lpstr>
      <vt:lpstr>Round 1</vt:lpstr>
      <vt:lpstr>The most fun part</vt:lpstr>
      <vt:lpstr>The game end</vt:lpstr>
      <vt:lpstr>PowerPoint Presentation</vt:lpstr>
      <vt:lpstr>Thank you  for listening!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TPM</dc:title>
  <dc:creator>Nguyen Phuong</dc:creator>
  <cp:lastModifiedBy>Nguyen Phuong</cp:lastModifiedBy>
  <cp:revision>34</cp:revision>
  <dcterms:modified xsi:type="dcterms:W3CDTF">2018-10-13T17:50:44Z</dcterms:modified>
</cp:coreProperties>
</file>