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66" autoAdjust="0"/>
  </p:normalViewPr>
  <p:slideViewPr>
    <p:cSldViewPr snapToGrid="0">
      <p:cViewPr>
        <p:scale>
          <a:sx n="66" d="100"/>
          <a:sy n="66" d="100"/>
        </p:scale>
        <p:origin x="-168" y="99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DDBD9-5203-4A88-8A7E-EA378B885A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D0048-A38A-4560-85EA-CF5379A0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0048-A38A-4560-85EA-CF5379A07B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0048-A38A-4560-85EA-CF5379A07B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Id: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0048-A38A-4560-85EA-CF5379A07B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Id: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0048-A38A-4560-85EA-CF5379A07B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Id: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0048-A38A-4560-85EA-CF5379A07B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1111-3C11-4179-BE0D-D55C1985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32BF6-6BC5-4003-AE72-6D800B8C6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54DD-4A2E-415B-80D6-6818F38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8085-194B-4F44-9EDD-30D76DA6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1AC8-DC68-4F6C-A718-CC6BBF6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2B4-90BD-438B-BB4D-DBD056C3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FA60-0118-41B6-908A-64E27169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D7E5-90B3-41CE-A763-78EA8568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A5EE-14CD-43FB-8F8F-7612B30A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2537-14B9-4D43-BC1E-14CF3BD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9B275-6E95-40B1-97B9-144738EDC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4AC6-6146-4265-A3B4-964C4A78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F14E-E50D-406B-BEFD-CD383F82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6384-BD1F-4675-9D16-43500D47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B615-D586-4CB5-956D-173E4D2C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5AA-632C-47EA-AAEC-19751D6B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7A95-0CDC-4524-ACB1-1FB8F131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14C6-6D41-4554-8EA5-F80FEA69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4687-BD2D-4E20-BCAD-BE345254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3B3-521A-4ED2-B145-84894FBE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9B09-FD58-4D7F-A4DB-F33E9C2F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DF9F-589F-4383-B57A-02CB1AFE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A94B-E317-4913-A73C-EF089E5D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ACBD-7BAB-446E-8D0C-838C7D8F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8D3F-2708-4BB4-972B-C0749171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9597-22E0-4F7C-B70C-4FD94D89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AD59-8D58-4BD1-8605-87BD0268E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2B83-E1EF-40C9-B5A0-76B5DB93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DC8DE-CD76-40B2-92E7-97E7E351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826F9-3A1D-405A-8B2F-E416461D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F207-81C4-4F82-B1AF-B8684B96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422-3176-4B75-A726-33AEF3DD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B462-DC48-49B1-87BD-F25BC594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C4C3-0F3D-4356-AFDA-4AE0485E0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F4DA9-AF72-41B0-B434-365BC78BB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9C7B2-9EFC-45C2-800D-28CD2B6DA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F3969-2947-4690-B6E5-B058EFBB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6103F-2C48-4298-B66E-A6FF4AAA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747A-0C8F-4492-9E08-371A6614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4ACE-4B19-49AC-9552-5FA0D82D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4A318-2721-45C3-96EA-181901AB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D535-7176-44C8-B65D-976E2F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4B8E9-8077-4D51-BD15-0A42AB6C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7062E-870D-498F-9DED-7F6B105B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EACA8-F7D0-4C9A-819E-172BABC2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854F2-3EFF-467E-996E-520AF5AD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3B37-4D78-46D4-9F17-8D08DFD1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1B5D-C31D-47EE-A39D-51FBFB95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9CA9E-BCA8-4626-B6C0-B44D7FFD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138F5-3568-4A76-BBB0-DF56048E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C0F2-636B-44EC-B2AA-BA8572D1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A2513-27F3-404D-BC2B-23A7752E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A76C-5C4C-443D-A9B6-80F28338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9A434-7089-413D-85C8-3DE4007D2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E84B-9613-4570-B25F-BF6E6BE0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1494-6496-4D8B-A95C-FA83CFAA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4429C-43CF-4475-9E8F-B8840F3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1D1A3-C754-4D96-8E8F-E19F3D6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EA5FF-64A3-428D-9D9B-F1CAA4E8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00DC-63D0-48E1-9A48-B373B4BE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A17F-9E83-4D84-A02B-D7ADF5C96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99A0-BD23-45B3-BF2A-215B22310DC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E50D-7E12-4103-808B-E0E108C33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A209-E2D4-4CF6-B0D7-80D2129D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8365-D2BD-4654-BC0E-6C3ECABD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D4B8-DED0-4E9B-8BDC-F7A863024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4675E-50EA-4E1C-9B5F-4460D3507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2-5-2021</a:t>
            </a:r>
          </a:p>
        </p:txBody>
      </p:sp>
    </p:spTree>
    <p:extLst>
      <p:ext uri="{BB962C8B-B14F-4D97-AF65-F5344CB8AC3E}">
        <p14:creationId xmlns:p14="http://schemas.microsoft.com/office/powerpoint/2010/main" val="202199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8FD788-6B98-4F84-BCAB-415A692F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45" y="4264224"/>
            <a:ext cx="1171739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F5643-6E07-4B25-84E6-C29404323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228" y="1827405"/>
            <a:ext cx="2010056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C8834-F325-4D2C-90BB-A653B188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032" y="4397593"/>
            <a:ext cx="1657581" cy="87642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C164A5-A30E-400D-8FB4-27F0331C1978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6941284" y="2346590"/>
            <a:ext cx="2228539" cy="20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D4FF3-ACBC-4225-926B-48FEDAD69810}"/>
              </a:ext>
            </a:extLst>
          </p:cNvPr>
          <p:cNvCxnSpPr>
            <a:stCxn id="10" idx="1"/>
            <a:endCxn id="6" idx="2"/>
          </p:cNvCxnSpPr>
          <p:nvPr/>
        </p:nvCxnSpPr>
        <p:spPr>
          <a:xfrm flipH="1">
            <a:off x="3340415" y="4835804"/>
            <a:ext cx="500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E6C3C-3ED0-4C42-A507-9A062A3A603F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3340415" y="2346590"/>
            <a:ext cx="1590813" cy="19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94F68-C9E1-4A18-8730-DEE645217635}"/>
              </a:ext>
            </a:extLst>
          </p:cNvPr>
          <p:cNvSpPr txBox="1"/>
          <p:nvPr/>
        </p:nvSpPr>
        <p:spPr>
          <a:xfrm>
            <a:off x="3375834" y="3011227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0D6F-41E4-4014-AFD0-358138ECCECC}"/>
              </a:ext>
            </a:extLst>
          </p:cNvPr>
          <p:cNvSpPr txBox="1"/>
          <p:nvPr/>
        </p:nvSpPr>
        <p:spPr>
          <a:xfrm>
            <a:off x="7669070" y="2933237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BC4F1-E504-4610-A68D-99D2B7A0A0CA}"/>
              </a:ext>
            </a:extLst>
          </p:cNvPr>
          <p:cNvSpPr txBox="1"/>
          <p:nvPr/>
        </p:nvSpPr>
        <p:spPr>
          <a:xfrm>
            <a:off x="4693253" y="4459191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Keto-enol migration twice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0434F8-B115-4BF7-94CA-B9518BA18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284" y="331782"/>
            <a:ext cx="1143160" cy="85737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7E856-E674-4F76-B0A1-724E67AEB8CB}"/>
              </a:ext>
            </a:extLst>
          </p:cNvPr>
          <p:cNvCxnSpPr>
            <a:cxnSpLocks/>
            <a:stCxn id="8" idx="0"/>
            <a:endCxn id="21" idx="1"/>
          </p:cNvCxnSpPr>
          <p:nvPr/>
        </p:nvCxnSpPr>
        <p:spPr>
          <a:xfrm flipV="1">
            <a:off x="5936256" y="760467"/>
            <a:ext cx="1005028" cy="10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BF3BA-A238-49E4-9FB5-E4D24A08AE15}"/>
              </a:ext>
            </a:extLst>
          </p:cNvPr>
          <p:cNvSpPr txBox="1"/>
          <p:nvPr/>
        </p:nvSpPr>
        <p:spPr>
          <a:xfrm>
            <a:off x="5155011" y="92085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Knoevenagel 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3C5FD2-E5C1-432F-B891-43F517604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65" y="2044030"/>
            <a:ext cx="1187792" cy="72587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53D3A-EB1C-4DFE-AD78-9CF8C3F71374}"/>
              </a:ext>
            </a:extLst>
          </p:cNvPr>
          <p:cNvCxnSpPr>
            <a:cxnSpLocks/>
            <a:stCxn id="27" idx="2"/>
            <a:endCxn id="6" idx="1"/>
          </p:cNvCxnSpPr>
          <p:nvPr/>
        </p:nvCxnSpPr>
        <p:spPr>
          <a:xfrm>
            <a:off x="1343761" y="2769902"/>
            <a:ext cx="1410784" cy="178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6AB073-DA83-433D-B742-7418991CD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58" y="5570177"/>
            <a:ext cx="924054" cy="5811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6C150-3C4E-4470-BF03-00D7F298BFD1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1650012" y="4835804"/>
            <a:ext cx="1479719" cy="10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CE9019-6DC7-4CC8-A416-797CE33C83AB}"/>
              </a:ext>
            </a:extLst>
          </p:cNvPr>
          <p:cNvSpPr txBox="1"/>
          <p:nvPr/>
        </p:nvSpPr>
        <p:spPr>
          <a:xfrm>
            <a:off x="1056669" y="3384811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Hydration of C(=O)C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2AECBA-CF9E-43DD-B63D-25F8245F1526}"/>
              </a:ext>
            </a:extLst>
          </p:cNvPr>
          <p:cNvSpPr txBox="1"/>
          <p:nvPr/>
        </p:nvSpPr>
        <p:spPr>
          <a:xfrm>
            <a:off x="1254071" y="5133060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+ enol to keto</a:t>
            </a:r>
          </a:p>
        </p:txBody>
      </p:sp>
    </p:spTree>
    <p:extLst>
      <p:ext uri="{BB962C8B-B14F-4D97-AF65-F5344CB8AC3E}">
        <p14:creationId xmlns:p14="http://schemas.microsoft.com/office/powerpoint/2010/main" val="424380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D4FF3-ACBC-4225-926B-48FEDAD69810}"/>
              </a:ext>
            </a:extLst>
          </p:cNvPr>
          <p:cNvCxnSpPr>
            <a:cxnSpLocks/>
          </p:cNvCxnSpPr>
          <p:nvPr/>
        </p:nvCxnSpPr>
        <p:spPr>
          <a:xfrm flipH="1">
            <a:off x="3340415" y="4835804"/>
            <a:ext cx="500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E6C3C-3ED0-4C42-A507-9A062A3A603F}"/>
              </a:ext>
            </a:extLst>
          </p:cNvPr>
          <p:cNvCxnSpPr>
            <a:cxnSpLocks/>
          </p:cNvCxnSpPr>
          <p:nvPr/>
        </p:nvCxnSpPr>
        <p:spPr>
          <a:xfrm flipV="1">
            <a:off x="3340415" y="2346590"/>
            <a:ext cx="1590813" cy="19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94F68-C9E1-4A18-8730-DEE645217635}"/>
              </a:ext>
            </a:extLst>
          </p:cNvPr>
          <p:cNvSpPr txBox="1"/>
          <p:nvPr/>
        </p:nvSpPr>
        <p:spPr>
          <a:xfrm>
            <a:off x="7102326" y="318800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0D6F-41E4-4014-AFD0-358138ECCECC}"/>
              </a:ext>
            </a:extLst>
          </p:cNvPr>
          <p:cNvSpPr txBox="1"/>
          <p:nvPr/>
        </p:nvSpPr>
        <p:spPr>
          <a:xfrm>
            <a:off x="5459175" y="463305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BC4F1-E504-4610-A68D-99D2B7A0A0CA}"/>
              </a:ext>
            </a:extLst>
          </p:cNvPr>
          <p:cNvSpPr txBox="1"/>
          <p:nvPr/>
        </p:nvSpPr>
        <p:spPr>
          <a:xfrm>
            <a:off x="3066725" y="3119320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Keto-enol migration twice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7E856-E674-4F76-B0A1-724E67AEB8CB}"/>
              </a:ext>
            </a:extLst>
          </p:cNvPr>
          <p:cNvCxnSpPr>
            <a:cxnSpLocks/>
          </p:cNvCxnSpPr>
          <p:nvPr/>
        </p:nvCxnSpPr>
        <p:spPr>
          <a:xfrm flipV="1">
            <a:off x="5936256" y="760467"/>
            <a:ext cx="1005028" cy="10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BF3BA-A238-49E4-9FB5-E4D24A08AE15}"/>
              </a:ext>
            </a:extLst>
          </p:cNvPr>
          <p:cNvSpPr txBox="1"/>
          <p:nvPr/>
        </p:nvSpPr>
        <p:spPr>
          <a:xfrm>
            <a:off x="5155011" y="92085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Knoevenagel 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53D3A-EB1C-4DFE-AD78-9CF8C3F71374}"/>
              </a:ext>
            </a:extLst>
          </p:cNvPr>
          <p:cNvCxnSpPr>
            <a:cxnSpLocks/>
          </p:cNvCxnSpPr>
          <p:nvPr/>
        </p:nvCxnSpPr>
        <p:spPr>
          <a:xfrm>
            <a:off x="1343761" y="2769902"/>
            <a:ext cx="1410784" cy="178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6AB073-DA83-433D-B742-7418991C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8" y="5570177"/>
            <a:ext cx="924054" cy="5811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6C150-3C4E-4470-BF03-00D7F298BFD1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1650012" y="4835804"/>
            <a:ext cx="1479719" cy="10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CE9019-6DC7-4CC8-A416-797CE33C83AB}"/>
              </a:ext>
            </a:extLst>
          </p:cNvPr>
          <p:cNvSpPr txBox="1"/>
          <p:nvPr/>
        </p:nvSpPr>
        <p:spPr>
          <a:xfrm>
            <a:off x="1056669" y="3384811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2AECBA-CF9E-43DD-B63D-25F8245F1526}"/>
              </a:ext>
            </a:extLst>
          </p:cNvPr>
          <p:cNvSpPr txBox="1"/>
          <p:nvPr/>
        </p:nvSpPr>
        <p:spPr>
          <a:xfrm>
            <a:off x="1254071" y="5133060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+ enol to keto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8DD03-83BC-411E-B976-F5080630A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97" y="1667800"/>
            <a:ext cx="1737718" cy="103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07D7A-1590-4DE4-8134-68BA1D8A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212" y="4424524"/>
            <a:ext cx="1790950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C904E-1CC9-45AC-B24E-4E8D541A7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678" y="4162997"/>
            <a:ext cx="1190791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0EBEC-1FEE-422B-9B9D-F13BD89D6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291" y="355390"/>
            <a:ext cx="1438476" cy="895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31AAA8-26E3-4C91-988A-F79CD2842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58" y="2186422"/>
            <a:ext cx="1314633" cy="63826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9739B5-A0EA-48EF-99A4-22EAF0589659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805115" y="2186422"/>
            <a:ext cx="2417572" cy="223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C164A5-A30E-400D-8FB4-27F0331C1978}"/>
              </a:ext>
            </a:extLst>
          </p:cNvPr>
          <p:cNvCxnSpPr>
            <a:cxnSpLocks/>
          </p:cNvCxnSpPr>
          <p:nvPr/>
        </p:nvCxnSpPr>
        <p:spPr>
          <a:xfrm>
            <a:off x="6941284" y="2346590"/>
            <a:ext cx="2228539" cy="20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D4FF3-ACBC-4225-926B-48FEDAD69810}"/>
              </a:ext>
            </a:extLst>
          </p:cNvPr>
          <p:cNvCxnSpPr>
            <a:cxnSpLocks/>
          </p:cNvCxnSpPr>
          <p:nvPr/>
        </p:nvCxnSpPr>
        <p:spPr>
          <a:xfrm flipH="1">
            <a:off x="3340415" y="4835804"/>
            <a:ext cx="500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E6C3C-3ED0-4C42-A507-9A062A3A603F}"/>
              </a:ext>
            </a:extLst>
          </p:cNvPr>
          <p:cNvCxnSpPr>
            <a:cxnSpLocks/>
          </p:cNvCxnSpPr>
          <p:nvPr/>
        </p:nvCxnSpPr>
        <p:spPr>
          <a:xfrm flipV="1">
            <a:off x="3340415" y="2346590"/>
            <a:ext cx="1590813" cy="19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94F68-C9E1-4A18-8730-DEE645217635}"/>
              </a:ext>
            </a:extLst>
          </p:cNvPr>
          <p:cNvSpPr txBox="1"/>
          <p:nvPr/>
        </p:nvSpPr>
        <p:spPr>
          <a:xfrm>
            <a:off x="7102326" y="318800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0D6F-41E4-4014-AFD0-358138ECCECC}"/>
              </a:ext>
            </a:extLst>
          </p:cNvPr>
          <p:cNvSpPr txBox="1"/>
          <p:nvPr/>
        </p:nvSpPr>
        <p:spPr>
          <a:xfrm>
            <a:off x="5459175" y="463305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BC4F1-E504-4610-A68D-99D2B7A0A0CA}"/>
              </a:ext>
            </a:extLst>
          </p:cNvPr>
          <p:cNvSpPr txBox="1"/>
          <p:nvPr/>
        </p:nvSpPr>
        <p:spPr>
          <a:xfrm>
            <a:off x="3066725" y="3119320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Keto-enol migration twice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7E856-E674-4F76-B0A1-724E67AEB8CB}"/>
              </a:ext>
            </a:extLst>
          </p:cNvPr>
          <p:cNvCxnSpPr>
            <a:cxnSpLocks/>
          </p:cNvCxnSpPr>
          <p:nvPr/>
        </p:nvCxnSpPr>
        <p:spPr>
          <a:xfrm flipV="1">
            <a:off x="5936256" y="760467"/>
            <a:ext cx="1005028" cy="10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BF3BA-A238-49E4-9FB5-E4D24A08AE15}"/>
              </a:ext>
            </a:extLst>
          </p:cNvPr>
          <p:cNvSpPr txBox="1"/>
          <p:nvPr/>
        </p:nvSpPr>
        <p:spPr>
          <a:xfrm>
            <a:off x="5155011" y="92085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Knoevenagel 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53D3A-EB1C-4DFE-AD78-9CF8C3F7137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9657666" y="4264224"/>
            <a:ext cx="1037748" cy="47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6AB073-DA83-433D-B742-7418991C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311" y="5818730"/>
            <a:ext cx="924054" cy="5811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6C150-3C4E-4470-BF03-00D7F298BFD1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>
            <a:off x="9062271" y="5135031"/>
            <a:ext cx="1111040" cy="9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CE9019-6DC7-4CC8-A416-797CE33C83AB}"/>
              </a:ext>
            </a:extLst>
          </p:cNvPr>
          <p:cNvSpPr txBox="1"/>
          <p:nvPr/>
        </p:nvSpPr>
        <p:spPr>
          <a:xfrm>
            <a:off x="9885837" y="4344346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2AECBA-CF9E-43DD-B63D-25F8245F1526}"/>
              </a:ext>
            </a:extLst>
          </p:cNvPr>
          <p:cNvSpPr txBox="1"/>
          <p:nvPr/>
        </p:nvSpPr>
        <p:spPr>
          <a:xfrm>
            <a:off x="8289412" y="5285258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+ enol to keto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8DD03-83BC-411E-B976-F5080630A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97" y="1667800"/>
            <a:ext cx="1737718" cy="103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07D7A-1590-4DE4-8134-68BA1D8A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71" y="4130886"/>
            <a:ext cx="1790950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C904E-1CC9-45AC-B24E-4E8D541A7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875" y="4344346"/>
            <a:ext cx="1190791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0EBEC-1FEE-422B-9B9D-F13BD89D6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291" y="355390"/>
            <a:ext cx="1438476" cy="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5F004-323A-4BCE-B89C-1E79ED3A7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5338" y="3854592"/>
            <a:ext cx="79068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C164A5-A30E-400D-8FB4-27F0331C1978}"/>
              </a:ext>
            </a:extLst>
          </p:cNvPr>
          <p:cNvCxnSpPr>
            <a:cxnSpLocks/>
          </p:cNvCxnSpPr>
          <p:nvPr/>
        </p:nvCxnSpPr>
        <p:spPr>
          <a:xfrm>
            <a:off x="6941284" y="2346590"/>
            <a:ext cx="2228539" cy="20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D4FF3-ACBC-4225-926B-48FEDAD69810}"/>
              </a:ext>
            </a:extLst>
          </p:cNvPr>
          <p:cNvCxnSpPr>
            <a:cxnSpLocks/>
          </p:cNvCxnSpPr>
          <p:nvPr/>
        </p:nvCxnSpPr>
        <p:spPr>
          <a:xfrm flipH="1">
            <a:off x="3340415" y="4835804"/>
            <a:ext cx="500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E6C3C-3ED0-4C42-A507-9A062A3A603F}"/>
              </a:ext>
            </a:extLst>
          </p:cNvPr>
          <p:cNvCxnSpPr>
            <a:cxnSpLocks/>
          </p:cNvCxnSpPr>
          <p:nvPr/>
        </p:nvCxnSpPr>
        <p:spPr>
          <a:xfrm flipV="1">
            <a:off x="3340415" y="2346590"/>
            <a:ext cx="1590813" cy="19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94F68-C9E1-4A18-8730-DEE645217635}"/>
              </a:ext>
            </a:extLst>
          </p:cNvPr>
          <p:cNvSpPr txBox="1"/>
          <p:nvPr/>
        </p:nvSpPr>
        <p:spPr>
          <a:xfrm>
            <a:off x="7102326" y="318800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0D6F-41E4-4014-AFD0-358138ECCECC}"/>
              </a:ext>
            </a:extLst>
          </p:cNvPr>
          <p:cNvSpPr txBox="1"/>
          <p:nvPr/>
        </p:nvSpPr>
        <p:spPr>
          <a:xfrm>
            <a:off x="5459175" y="463305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BC4F1-E504-4610-A68D-99D2B7A0A0CA}"/>
              </a:ext>
            </a:extLst>
          </p:cNvPr>
          <p:cNvSpPr txBox="1"/>
          <p:nvPr/>
        </p:nvSpPr>
        <p:spPr>
          <a:xfrm>
            <a:off x="3066725" y="3119320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Keto-enol migration twice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7E856-E674-4F76-B0A1-724E67AEB8CB}"/>
              </a:ext>
            </a:extLst>
          </p:cNvPr>
          <p:cNvCxnSpPr>
            <a:cxnSpLocks/>
          </p:cNvCxnSpPr>
          <p:nvPr/>
        </p:nvCxnSpPr>
        <p:spPr>
          <a:xfrm flipV="1">
            <a:off x="5936256" y="760467"/>
            <a:ext cx="1005028" cy="10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BF3BA-A238-49E4-9FB5-E4D24A08AE15}"/>
              </a:ext>
            </a:extLst>
          </p:cNvPr>
          <p:cNvSpPr txBox="1"/>
          <p:nvPr/>
        </p:nvSpPr>
        <p:spPr>
          <a:xfrm>
            <a:off x="5155011" y="92085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Knoevenagel 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53D3A-EB1C-4DFE-AD78-9CF8C3F7137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807" y="3557334"/>
            <a:ext cx="1278213" cy="8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6AB073-DA83-433D-B742-7418991C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70" y="5766049"/>
            <a:ext cx="924054" cy="5811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6C150-3C4E-4470-BF03-00D7F298BFD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36848" y="5231146"/>
            <a:ext cx="708172" cy="5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CE9019-6DC7-4CC8-A416-797CE33C83AB}"/>
              </a:ext>
            </a:extLst>
          </p:cNvPr>
          <p:cNvSpPr txBox="1"/>
          <p:nvPr/>
        </p:nvSpPr>
        <p:spPr>
          <a:xfrm>
            <a:off x="1119828" y="3814232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2AECBA-CF9E-43DD-B63D-25F8245F1526}"/>
              </a:ext>
            </a:extLst>
          </p:cNvPr>
          <p:cNvSpPr txBox="1"/>
          <p:nvPr/>
        </p:nvSpPr>
        <p:spPr>
          <a:xfrm>
            <a:off x="1309117" y="5257157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+ enol to keto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8DD03-83BC-411E-B976-F5080630A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97" y="1667800"/>
            <a:ext cx="1737718" cy="103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07D7A-1590-4DE4-8134-68BA1D8A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571" y="4176294"/>
            <a:ext cx="1790950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C904E-1CC9-45AC-B24E-4E8D541A7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624" y="4440461"/>
            <a:ext cx="1190791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0EBEC-1FEE-422B-9B9D-F13BD89D6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291" y="355390"/>
            <a:ext cx="1438476" cy="895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C85A5E-6F54-4C0C-A5E8-71EB050FB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27" y="3214657"/>
            <a:ext cx="75258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6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C164A5-A30E-400D-8FB4-27F0331C1978}"/>
              </a:ext>
            </a:extLst>
          </p:cNvPr>
          <p:cNvCxnSpPr>
            <a:cxnSpLocks/>
          </p:cNvCxnSpPr>
          <p:nvPr/>
        </p:nvCxnSpPr>
        <p:spPr>
          <a:xfrm>
            <a:off x="6941284" y="2346590"/>
            <a:ext cx="2228539" cy="20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D4FF3-ACBC-4225-926B-48FEDAD69810}"/>
              </a:ext>
            </a:extLst>
          </p:cNvPr>
          <p:cNvCxnSpPr>
            <a:cxnSpLocks/>
          </p:cNvCxnSpPr>
          <p:nvPr/>
        </p:nvCxnSpPr>
        <p:spPr>
          <a:xfrm flipH="1">
            <a:off x="3340415" y="4835804"/>
            <a:ext cx="500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FE6C3C-3ED0-4C42-A507-9A062A3A603F}"/>
              </a:ext>
            </a:extLst>
          </p:cNvPr>
          <p:cNvCxnSpPr>
            <a:cxnSpLocks/>
          </p:cNvCxnSpPr>
          <p:nvPr/>
        </p:nvCxnSpPr>
        <p:spPr>
          <a:xfrm flipV="1">
            <a:off x="3340415" y="2346590"/>
            <a:ext cx="1590813" cy="19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94F68-C9E1-4A18-8730-DEE645217635}"/>
              </a:ext>
            </a:extLst>
          </p:cNvPr>
          <p:cNvSpPr txBox="1"/>
          <p:nvPr/>
        </p:nvSpPr>
        <p:spPr>
          <a:xfrm>
            <a:off x="7102326" y="318800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Aldol Condensation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0D6F-41E4-4014-AFD0-358138ECCECC}"/>
              </a:ext>
            </a:extLst>
          </p:cNvPr>
          <p:cNvSpPr txBox="1"/>
          <p:nvPr/>
        </p:nvSpPr>
        <p:spPr>
          <a:xfrm>
            <a:off x="5459175" y="463305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BC4F1-E504-4610-A68D-99D2B7A0A0CA}"/>
              </a:ext>
            </a:extLst>
          </p:cNvPr>
          <p:cNvSpPr txBox="1"/>
          <p:nvPr/>
        </p:nvSpPr>
        <p:spPr>
          <a:xfrm>
            <a:off x="3066725" y="3119320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Keto-enol migration twice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7E856-E674-4F76-B0A1-724E67AEB8CB}"/>
              </a:ext>
            </a:extLst>
          </p:cNvPr>
          <p:cNvCxnSpPr>
            <a:cxnSpLocks/>
          </p:cNvCxnSpPr>
          <p:nvPr/>
        </p:nvCxnSpPr>
        <p:spPr>
          <a:xfrm flipV="1">
            <a:off x="5936256" y="760467"/>
            <a:ext cx="1005028" cy="106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BBF3BA-A238-49E4-9FB5-E4D24A08AE15}"/>
              </a:ext>
            </a:extLst>
          </p:cNvPr>
          <p:cNvSpPr txBox="1"/>
          <p:nvPr/>
        </p:nvSpPr>
        <p:spPr>
          <a:xfrm>
            <a:off x="5155011" y="92085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Knoevenagel 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53D3A-EB1C-4DFE-AD78-9CF8C3F7137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807" y="3557334"/>
            <a:ext cx="1278213" cy="8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B6AB073-DA83-433D-B742-7418991C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70" y="5766049"/>
            <a:ext cx="924054" cy="58110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6C150-3C4E-4470-BF03-00D7F298BFD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36848" y="5231146"/>
            <a:ext cx="708172" cy="5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CE9019-6DC7-4CC8-A416-797CE33C83AB}"/>
              </a:ext>
            </a:extLst>
          </p:cNvPr>
          <p:cNvSpPr txBox="1"/>
          <p:nvPr/>
        </p:nvSpPr>
        <p:spPr>
          <a:xfrm>
            <a:off x="1577041" y="3814232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Aldol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2AECBA-CF9E-43DD-B63D-25F8245F1526}"/>
              </a:ext>
            </a:extLst>
          </p:cNvPr>
          <p:cNvSpPr txBox="1"/>
          <p:nvPr/>
        </p:nvSpPr>
        <p:spPr>
          <a:xfrm>
            <a:off x="1309117" y="5257157"/>
            <a:ext cx="32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+ enol to keto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8DD03-83BC-411E-B976-F5080630A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97" y="1667800"/>
            <a:ext cx="1737718" cy="103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07D7A-1590-4DE4-8134-68BA1D8A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571" y="4176294"/>
            <a:ext cx="1790950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C904E-1CC9-45AC-B24E-4E8D541A7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624" y="4440461"/>
            <a:ext cx="1190791" cy="790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0EBEC-1FEE-422B-9B9D-F13BD89D6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291" y="355390"/>
            <a:ext cx="1438476" cy="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C2389-E823-40EA-8688-3D15F75DB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174" y="2952933"/>
            <a:ext cx="105742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108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Cycle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Ray</dc:creator>
  <cp:lastModifiedBy>Jessica Ray</cp:lastModifiedBy>
  <cp:revision>16</cp:revision>
  <dcterms:created xsi:type="dcterms:W3CDTF">2021-02-03T18:02:42Z</dcterms:created>
  <dcterms:modified xsi:type="dcterms:W3CDTF">2021-02-06T01:48:37Z</dcterms:modified>
</cp:coreProperties>
</file>