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3"/>
  </p:notesMasterIdLst>
  <p:sldIdLst>
    <p:sldId id="323" r:id="rId4"/>
    <p:sldId id="259" r:id="rId5"/>
    <p:sldId id="364" r:id="rId6"/>
    <p:sldId id="365" r:id="rId7"/>
    <p:sldId id="366" r:id="rId8"/>
    <p:sldId id="367" r:id="rId9"/>
    <p:sldId id="368" r:id="rId10"/>
    <p:sldId id="355" r:id="rId11"/>
    <p:sldId id="358" r:id="rId12"/>
    <p:sldId id="357" r:id="rId13"/>
    <p:sldId id="359" r:id="rId14"/>
    <p:sldId id="356" r:id="rId15"/>
    <p:sldId id="360" r:id="rId16"/>
    <p:sldId id="347" r:id="rId17"/>
    <p:sldId id="361" r:id="rId18"/>
    <p:sldId id="260" r:id="rId19"/>
    <p:sldId id="362" r:id="rId20"/>
    <p:sldId id="363" r:id="rId21"/>
    <p:sldId id="3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927AE"/>
    <a:srgbClr val="66FF99"/>
    <a:srgbClr val="8AE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90" y="-46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="" xmlns:a16="http://schemas.microsoft.com/office/drawing/2014/main" id="{FC8F58AE-9B3E-4216-B2AF-DE8B018CBB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="" xmlns:a16="http://schemas.microsoft.com/office/drawing/2014/main" id="{68176049-D92E-466E-8A0A-6E12CE9815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="" xmlns:a16="http://schemas.microsoft.com/office/drawing/2014/main" id="{8B5C7291-12D1-46D8-A116-2EEEB210F85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90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="" xmlns:a16="http://schemas.microsoft.com/office/drawing/2014/main" id="{327CED36-9DEC-4258-96D4-EA7A0A395E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8355D90-1CD5-40A3-A6B0-53E59A7CD886}"/>
              </a:ext>
            </a:extLst>
          </p:cNvPr>
          <p:cNvGrpSpPr/>
          <p:nvPr userDrawn="1"/>
        </p:nvGrpSpPr>
        <p:grpSpPr>
          <a:xfrm>
            <a:off x="638218" y="1536176"/>
            <a:ext cx="4966387" cy="2898882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18A64083-3B19-4D6D-B38F-C4BD8BCCC46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DE74B6A-5FED-48B3-8716-10A23CAAB4D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BC621CCC-E910-4DD4-9C79-D41FBD632FA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F4EFE35F-0CE6-49B1-9A99-18E4251F13B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8E31842B-85F0-49D0-9852-C3ACD83C8CC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9ED0A17B-327A-4660-B9A4-D2A8E214EFD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D1C7570A-ED6E-42D0-BFF2-1AD14C3F82A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5D5EF957-440E-4B6F-A680-85EAB26A382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A686362B-776D-4FE5-96A9-C5C420C8E10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="" xmlns:a16="http://schemas.microsoft.com/office/drawing/2014/main" id="{35AC1D78-1763-4641-92D2-A0188FAD0BA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8F6239A2-A1DF-4D11-93FA-5A0BE0EEFC5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89866D39-6AB7-4BB3-9325-CAFF74878F0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FC753146-46A6-4E79-B7FF-9BED49B754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305468" y="1701056"/>
            <a:ext cx="3590864" cy="2329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025EB44B-167F-4529-98D7-54F7D25E4C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C6819F54-C3A9-44D9-9457-76E05059E88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" y="1"/>
            <a:ext cx="7665395" cy="6867322"/>
          </a:xfrm>
          <a:custGeom>
            <a:avLst/>
            <a:gdLst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6353150 w 6353150"/>
              <a:gd name="connsiteY2" fmla="*/ 6858000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2857475 w 6353150"/>
              <a:gd name="connsiteY2" fmla="*/ 6838950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525"/>
              <a:gd name="connsiteX1" fmla="*/ 6353150 w 6353150"/>
              <a:gd name="connsiteY1" fmla="*/ 0 h 6867525"/>
              <a:gd name="connsiteX2" fmla="*/ 2857475 w 6353150"/>
              <a:gd name="connsiteY2" fmla="*/ 6867525 h 6867525"/>
              <a:gd name="connsiteX3" fmla="*/ 0 w 6353150"/>
              <a:gd name="connsiteY3" fmla="*/ 6858000 h 6867525"/>
              <a:gd name="connsiteX4" fmla="*/ 0 w 6353150"/>
              <a:gd name="connsiteY4" fmla="*/ 0 h 6867525"/>
              <a:gd name="connsiteX0" fmla="*/ 0 w 6353150"/>
              <a:gd name="connsiteY0" fmla="*/ 0 h 6877050"/>
              <a:gd name="connsiteX1" fmla="*/ 6353150 w 6353150"/>
              <a:gd name="connsiteY1" fmla="*/ 0 h 6877050"/>
              <a:gd name="connsiteX2" fmla="*/ 2558262 w 6353150"/>
              <a:gd name="connsiteY2" fmla="*/ 6877050 h 6877050"/>
              <a:gd name="connsiteX3" fmla="*/ 0 w 6353150"/>
              <a:gd name="connsiteY3" fmla="*/ 6858000 h 6877050"/>
              <a:gd name="connsiteX4" fmla="*/ 0 w 6353150"/>
              <a:gd name="connsiteY4" fmla="*/ 0 h 6877050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3164544 w 6353150"/>
              <a:gd name="connsiteY2" fmla="*/ 6857595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322"/>
              <a:gd name="connsiteX1" fmla="*/ 6353150 w 6353150"/>
              <a:gd name="connsiteY1" fmla="*/ 0 h 6867322"/>
              <a:gd name="connsiteX2" fmla="*/ 3672474 w 6353150"/>
              <a:gd name="connsiteY2" fmla="*/ 6867322 h 6867322"/>
              <a:gd name="connsiteX3" fmla="*/ 0 w 6353150"/>
              <a:gd name="connsiteY3" fmla="*/ 6858000 h 6867322"/>
              <a:gd name="connsiteX4" fmla="*/ 0 w 6353150"/>
              <a:gd name="connsiteY4" fmla="*/ 0 h 6867322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3680537 w 6353150"/>
              <a:gd name="connsiteY2" fmla="*/ 6857594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322"/>
              <a:gd name="connsiteX1" fmla="*/ 6353150 w 6353150"/>
              <a:gd name="connsiteY1" fmla="*/ 0 h 6867322"/>
              <a:gd name="connsiteX2" fmla="*/ 3696661 w 6353150"/>
              <a:gd name="connsiteY2" fmla="*/ 6867322 h 6867322"/>
              <a:gd name="connsiteX3" fmla="*/ 0 w 6353150"/>
              <a:gd name="connsiteY3" fmla="*/ 6858000 h 6867322"/>
              <a:gd name="connsiteX4" fmla="*/ 0 w 6353150"/>
              <a:gd name="connsiteY4" fmla="*/ 0 h 686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50" h="6867322">
                <a:moveTo>
                  <a:pt x="0" y="0"/>
                </a:moveTo>
                <a:lnTo>
                  <a:pt x="6353150" y="0"/>
                </a:lnTo>
                <a:lnTo>
                  <a:pt x="3696661" y="68673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113">
            <a:extLst>
              <a:ext uri="{FF2B5EF4-FFF2-40B4-BE49-F238E27FC236}">
                <a16:creationId xmlns="" xmlns:a16="http://schemas.microsoft.com/office/drawing/2014/main" id="{444D4FA3-59DB-4178-8B01-DD68982F201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0114" y="1690777"/>
            <a:ext cx="3450566" cy="454612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0A627B4D-EA42-45F1-88B2-A8099F53F6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4653" y="1209715"/>
            <a:ext cx="7004190" cy="5183481"/>
          </a:xfrm>
          <a:custGeom>
            <a:avLst/>
            <a:gdLst>
              <a:gd name="connsiteX0" fmla="*/ 1137861 w 7004190"/>
              <a:gd name="connsiteY0" fmla="*/ 2413392 h 5183481"/>
              <a:gd name="connsiteX1" fmla="*/ 2785716 w 7004190"/>
              <a:gd name="connsiteY1" fmla="*/ 3553613 h 5183481"/>
              <a:gd name="connsiteX2" fmla="*/ 1657942 w 7004190"/>
              <a:gd name="connsiteY2" fmla="*/ 5183481 h 5183481"/>
              <a:gd name="connsiteX3" fmla="*/ 1626789 w 7004190"/>
              <a:gd name="connsiteY3" fmla="*/ 5183481 h 5183481"/>
              <a:gd name="connsiteX4" fmla="*/ 0 w 7004190"/>
              <a:gd name="connsiteY4" fmla="*/ 4057836 h 5183481"/>
              <a:gd name="connsiteX5" fmla="*/ 4153549 w 7004190"/>
              <a:gd name="connsiteY5" fmla="*/ 1789413 h 5183481"/>
              <a:gd name="connsiteX6" fmla="*/ 5801404 w 7004190"/>
              <a:gd name="connsiteY6" fmla="*/ 2929634 h 5183481"/>
              <a:gd name="connsiteX7" fmla="*/ 4663543 w 7004190"/>
              <a:gd name="connsiteY7" fmla="*/ 4574079 h 5183481"/>
              <a:gd name="connsiteX8" fmla="*/ 3015688 w 7004190"/>
              <a:gd name="connsiteY8" fmla="*/ 3433857 h 5183481"/>
              <a:gd name="connsiteX9" fmla="*/ 2340647 w 7004190"/>
              <a:gd name="connsiteY9" fmla="*/ 623978 h 5183481"/>
              <a:gd name="connsiteX10" fmla="*/ 3988502 w 7004190"/>
              <a:gd name="connsiteY10" fmla="*/ 1764199 h 5183481"/>
              <a:gd name="connsiteX11" fmla="*/ 2850641 w 7004190"/>
              <a:gd name="connsiteY11" fmla="*/ 3408644 h 5183481"/>
              <a:gd name="connsiteX12" fmla="*/ 1202786 w 7004190"/>
              <a:gd name="connsiteY12" fmla="*/ 2268422 h 5183481"/>
              <a:gd name="connsiteX13" fmla="*/ 5356335 w 7004190"/>
              <a:gd name="connsiteY13" fmla="*/ 0 h 5183481"/>
              <a:gd name="connsiteX14" fmla="*/ 7004190 w 7004190"/>
              <a:gd name="connsiteY14" fmla="*/ 1140221 h 5183481"/>
              <a:gd name="connsiteX15" fmla="*/ 5866329 w 7004190"/>
              <a:gd name="connsiteY15" fmla="*/ 2784666 h 5183481"/>
              <a:gd name="connsiteX16" fmla="*/ 4218474 w 7004190"/>
              <a:gd name="connsiteY16" fmla="*/ 1644444 h 518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4190" h="5183481">
                <a:moveTo>
                  <a:pt x="1137861" y="2413392"/>
                </a:moveTo>
                <a:lnTo>
                  <a:pt x="2785716" y="3553613"/>
                </a:lnTo>
                <a:lnTo>
                  <a:pt x="1657942" y="5183481"/>
                </a:lnTo>
                <a:lnTo>
                  <a:pt x="1626789" y="5183481"/>
                </a:lnTo>
                <a:lnTo>
                  <a:pt x="0" y="4057836"/>
                </a:lnTo>
                <a:close/>
                <a:moveTo>
                  <a:pt x="4153549" y="1789413"/>
                </a:moveTo>
                <a:lnTo>
                  <a:pt x="5801404" y="2929634"/>
                </a:lnTo>
                <a:lnTo>
                  <a:pt x="4663543" y="4574079"/>
                </a:lnTo>
                <a:lnTo>
                  <a:pt x="3015688" y="3433857"/>
                </a:lnTo>
                <a:close/>
                <a:moveTo>
                  <a:pt x="2340647" y="623978"/>
                </a:moveTo>
                <a:lnTo>
                  <a:pt x="3988502" y="1764199"/>
                </a:lnTo>
                <a:lnTo>
                  <a:pt x="2850641" y="3408644"/>
                </a:lnTo>
                <a:lnTo>
                  <a:pt x="1202786" y="2268422"/>
                </a:lnTo>
                <a:close/>
                <a:moveTo>
                  <a:pt x="5356335" y="0"/>
                </a:moveTo>
                <a:lnTo>
                  <a:pt x="7004190" y="1140221"/>
                </a:lnTo>
                <a:lnTo>
                  <a:pt x="5866329" y="2784666"/>
                </a:lnTo>
                <a:lnTo>
                  <a:pt x="4218474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98005EE3-112D-4F95-85EE-0F14B4F82527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7D606870-902A-4708-8323-449308DB2483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961F56C-FC4E-4E85-948D-F798A2CF760D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622638E-3ED2-4EC2-AC6A-87AFD9148A10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395B495-2830-477B-A6B4-1A2FD9D9A771}"/>
              </a:ext>
            </a:extLst>
          </p:cNvPr>
          <p:cNvGrpSpPr/>
          <p:nvPr userDrawn="1"/>
        </p:nvGrpSpPr>
        <p:grpSpPr>
          <a:xfrm>
            <a:off x="4871870" y="1763729"/>
            <a:ext cx="2448272" cy="430393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="" xmlns:a16="http://schemas.microsoft.com/office/drawing/2014/main" id="{B5780031-55E5-49B4-93B1-AA0E5A8629D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4A73C7F-5B80-4E48-8A46-B5930F7051D1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74C05D44-1D55-4537-AE08-BEA47364B03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0A1B6201-9E44-4B1E-AE1A-2CDE8936CB91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="" xmlns:a16="http://schemas.microsoft.com/office/drawing/2014/main" id="{E1CEB241-F909-41C6-95C9-9F4D82171CA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849AD953-D616-4325-A257-85C7C2E80D32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5051890" y="2223507"/>
            <a:ext cx="2088232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="" xmlns:a16="http://schemas.microsoft.com/office/drawing/2014/main" id="{9E3E61FD-4E71-46C2-9143-31FF6EA9B0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="" xmlns:a16="http://schemas.microsoft.com/office/drawing/2014/main" id="{D9CDABA2-C82F-4ECF-8565-BAFF870151AE}"/>
              </a:ext>
            </a:extLst>
          </p:cNvPr>
          <p:cNvSpPr/>
          <p:nvPr/>
        </p:nvSpPr>
        <p:spPr>
          <a:xfrm>
            <a:off x="159249" y="1513504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+mj-lt"/>
              </a:rPr>
              <a:t>YURIST.LAB</a:t>
            </a:r>
            <a:endParaRPr lang="en-US" altLang="ko-KR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직사각형 6">
            <a:extLst>
              <a:ext uri="{FF2B5EF4-FFF2-40B4-BE49-F238E27FC236}">
                <a16:creationId xmlns="" xmlns:a16="http://schemas.microsoft.com/office/drawing/2014/main" id="{B1889062-41D8-4F9B-944D-74FEC14AB7BE}"/>
              </a:ext>
            </a:extLst>
          </p:cNvPr>
          <p:cNvSpPr/>
          <p:nvPr/>
        </p:nvSpPr>
        <p:spPr>
          <a:xfrm>
            <a:off x="159249" y="2390214"/>
            <a:ext cx="6698752" cy="1297452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TASHKILIY TUZILMASI</a:t>
            </a:r>
          </a:p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TAQDIMOTI</a:t>
            </a:r>
            <a:endParaRPr lang="en-US" altLang="ko-KR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42994" y="781538"/>
            <a:ext cx="12192000" cy="6076462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384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4" y="1000369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749681" y="1000369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610338" y="1032321"/>
            <a:ext cx="19851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Qonunchilik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yangiliklari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9780942" y="958487"/>
            <a:ext cx="21414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LEX.UZ </a:t>
            </a:r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qonunchilik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milliy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bazasiga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kirish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C:\Users\User\Desktop\Ish stoli\qonunchilik yangilaikla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2" y="1976688"/>
            <a:ext cx="9909908" cy="42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Группа 23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26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12-конечная звезда 26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8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42994" y="781538"/>
            <a:ext cx="12192000" cy="6076462"/>
          </a:xfrm>
          <a:prstGeom prst="rect">
            <a:avLst/>
          </a:prstGeom>
          <a:solidFill>
            <a:schemeClr val="bg1">
              <a:lumMod val="9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384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4" y="1000369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896328" y="1000369"/>
            <a:ext cx="2141415" cy="33997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516554" y="1032321"/>
            <a:ext cx="21492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+ TALABNOMA YARATISH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4888512" y="1039548"/>
            <a:ext cx="21492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+ DA’VO ARIZASI YARATISH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 descr="C:\Users\User\Desktop\Ish stoli\da'vo namuna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044" y="1854753"/>
            <a:ext cx="3345325" cy="47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ый прямоугольник 2"/>
          <p:cNvSpPr/>
          <p:nvPr/>
        </p:nvSpPr>
        <p:spPr>
          <a:xfrm>
            <a:off x="10144369" y="1854753"/>
            <a:ext cx="1922585" cy="341370"/>
          </a:xfrm>
          <a:prstGeom prst="roundRect">
            <a:avLst>
              <a:gd name="adj" fmla="val 50000"/>
            </a:avLst>
          </a:prstGeom>
          <a:solidFill>
            <a:schemeClr val="tx2">
              <a:alpha val="6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Bahnschrift SemiBold" pitchFamily="34" charset="0"/>
              </a:rPr>
              <a:t>Kengaytirilgan</a:t>
            </a:r>
            <a:r>
              <a:rPr lang="en-US" sz="1100" dirty="0" smtClean="0">
                <a:latin typeface="Bahnschrift SemiBold" pitchFamily="34" charset="0"/>
              </a:rPr>
              <a:t> </a:t>
            </a:r>
            <a:r>
              <a:rPr lang="en-US" sz="1100" dirty="0" err="1" smtClean="0">
                <a:latin typeface="Bahnschrift SemiBold" pitchFamily="34" charset="0"/>
              </a:rPr>
              <a:t>Tahrirlash</a:t>
            </a:r>
            <a:endParaRPr lang="ru-RU" sz="1100" dirty="0">
              <a:latin typeface="Bahnschrift SemiBold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8620369" y="2305538"/>
            <a:ext cx="2282093" cy="1844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9831754" y="1000368"/>
            <a:ext cx="2141415" cy="33997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9839569" y="1025983"/>
            <a:ext cx="21492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cs typeface="Arial" pitchFamily="34" charset="0"/>
              </a:rPr>
              <a:t>Yuridik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firmaga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yuborish</a:t>
            </a:r>
            <a:endParaRPr lang="ko-KR" altLang="en-US" sz="1200" b="1" dirty="0">
              <a:cs typeface="Arial" pitchFamily="34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33" name="Скругленный прямоугольник 32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34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12-конечная звезда 34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5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Ish stoli\Taharir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616"/>
            <a:ext cx="12192000" cy="691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5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42994" y="781538"/>
            <a:ext cx="12192000" cy="6076462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384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tx2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tx2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tx2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5" y="1000369"/>
            <a:ext cx="1719384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749681" y="1000369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547818" y="1024506"/>
            <a:ext cx="16803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Namuna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blankalar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9780942" y="1035431"/>
            <a:ext cx="214141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Tashkilot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blankasini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o’zgartirish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5125" name="Picture 5" descr="C:\Users\User\Desktop\Ish stoli\Turlari blan blan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07" y="1641231"/>
            <a:ext cx="9909908" cy="521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Группа 23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26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12-конечная звезда 26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6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Ish stoli\Blanka tahrir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42994" y="781538"/>
            <a:ext cx="12234994" cy="6076462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3695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5" y="1000369"/>
            <a:ext cx="1719384" cy="33997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749681" y="1000369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524373" y="1024506"/>
            <a:ext cx="17037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UMUMIY MUROJAAT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9780942" y="1035431"/>
            <a:ext cx="214141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ALOHIDA YURIST TANLASH 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212123" y="1839056"/>
            <a:ext cx="7877907" cy="4785799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3931139" y="2246837"/>
            <a:ext cx="2258646" cy="1418577"/>
            <a:chOff x="3931139" y="2246837"/>
            <a:chExt cx="2258646" cy="1418577"/>
          </a:xfrm>
        </p:grpSpPr>
        <p:sp>
          <p:nvSpPr>
            <p:cNvPr id="7" name="Скругленная прямоугольная выноска 6"/>
            <p:cNvSpPr/>
            <p:nvPr/>
          </p:nvSpPr>
          <p:spPr>
            <a:xfrm>
              <a:off x="3931139" y="2246837"/>
              <a:ext cx="2258646" cy="1418577"/>
            </a:xfrm>
            <a:prstGeom prst="wedgeRoundRectCallout">
              <a:avLst/>
            </a:prstGeom>
            <a:solidFill>
              <a:srgbClr val="92D05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12CEE827-6E3C-45A9-A9FC-F5376557196C}"/>
                </a:ext>
              </a:extLst>
            </p:cNvPr>
            <p:cNvSpPr txBox="1"/>
            <p:nvPr/>
          </p:nvSpPr>
          <p:spPr>
            <a:xfrm>
              <a:off x="4175369" y="2317261"/>
              <a:ext cx="1770185" cy="569387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YURIST.LAB</a:t>
              </a:r>
            </a:p>
            <a:p>
              <a:pPr algn="ctr"/>
              <a:r>
                <a:rPr lang="en-US" altLang="ko-KR" sz="1100" b="1" dirty="0" err="1" smtClean="0">
                  <a:solidFill>
                    <a:schemeClr val="bg1"/>
                  </a:solidFill>
                  <a:latin typeface="Bahnschrift SemiBold" pitchFamily="34" charset="0"/>
                  <a:cs typeface="Arial" pitchFamily="34" charset="0"/>
                </a:rPr>
                <a:t>Yuridik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Bahnschrift SemiBold" pitchFamily="34" charset="0"/>
                  <a:cs typeface="Arial" pitchFamily="34" charset="0"/>
                </a:rPr>
                <a:t>firmasi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Bahnschrift SemiBold" pitchFamily="34" charset="0"/>
                  <a:cs typeface="Arial" pitchFamily="34" charset="0"/>
                </a:rPr>
                <a:t>yuristi</a:t>
              </a:r>
              <a:endParaRPr lang="ko-KR" altLang="en-US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2CEE827-6E3C-45A9-A9FC-F5376557196C}"/>
                </a:ext>
              </a:extLst>
            </p:cNvPr>
            <p:cNvSpPr txBox="1"/>
            <p:nvPr/>
          </p:nvSpPr>
          <p:spPr>
            <a:xfrm>
              <a:off x="4228126" y="2990442"/>
              <a:ext cx="1770185" cy="430887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100" b="1" dirty="0" err="1" smtClean="0">
                  <a:latin typeface="Bahnschrift SemiBold" pitchFamily="34" charset="0"/>
                  <a:cs typeface="Arial" pitchFamily="34" charset="0"/>
                </a:rPr>
                <a:t>Qanday</a:t>
              </a:r>
              <a:r>
                <a:rPr lang="en-US" altLang="ko-KR" sz="11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latin typeface="Bahnschrift SemiBold" pitchFamily="34" charset="0"/>
                  <a:cs typeface="Arial" pitchFamily="34" charset="0"/>
                </a:rPr>
                <a:t>maslada</a:t>
              </a:r>
              <a:r>
                <a:rPr lang="en-US" altLang="ko-KR" sz="11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latin typeface="Bahnschrift SemiBold" pitchFamily="34" charset="0"/>
                  <a:cs typeface="Arial" pitchFamily="34" charset="0"/>
                </a:rPr>
                <a:t>huquqiy</a:t>
              </a:r>
              <a:r>
                <a:rPr lang="en-US" altLang="ko-KR" sz="11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latin typeface="Bahnschrift SemiBold" pitchFamily="34" charset="0"/>
                  <a:cs typeface="Arial" pitchFamily="34" charset="0"/>
                </a:rPr>
                <a:t>yordam</a:t>
              </a:r>
              <a:r>
                <a:rPr lang="en-US" altLang="ko-KR" sz="1100" b="1" dirty="0" smtClean="0">
                  <a:latin typeface="Bahnschrift SemiBold" pitchFamily="34" charset="0"/>
                  <a:cs typeface="Arial" pitchFamily="34" charset="0"/>
                </a:rPr>
                <a:t>  </a:t>
              </a:r>
              <a:r>
                <a:rPr lang="en-US" altLang="ko-KR" sz="1100" b="1" dirty="0" err="1" smtClean="0">
                  <a:latin typeface="Bahnschrift SemiBold" pitchFamily="34" charset="0"/>
                  <a:cs typeface="Arial" pitchFamily="34" charset="0"/>
                </a:rPr>
                <a:t>bera</a:t>
              </a:r>
              <a:r>
                <a:rPr lang="en-US" altLang="ko-KR" sz="11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latin typeface="Bahnschrift SemiBold" pitchFamily="34" charset="0"/>
                  <a:cs typeface="Arial" pitchFamily="34" charset="0"/>
                </a:rPr>
                <a:t>olaman</a:t>
              </a:r>
              <a:endParaRPr lang="ko-KR" altLang="en-US" sz="1100" b="1" dirty="0">
                <a:latin typeface="Bahnschrift SemiBold" pitchFamily="34" charset="0"/>
                <a:cs typeface="Arial" pitchFamily="34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4142642" y="3852923"/>
            <a:ext cx="704362" cy="609605"/>
            <a:chOff x="4142642" y="3852923"/>
            <a:chExt cx="704362" cy="609605"/>
          </a:xfrm>
        </p:grpSpPr>
        <p:sp>
          <p:nvSpPr>
            <p:cNvPr id="8" name="Овал 7"/>
            <p:cNvSpPr/>
            <p:nvPr/>
          </p:nvSpPr>
          <p:spPr>
            <a:xfrm>
              <a:off x="4175369" y="3852923"/>
              <a:ext cx="638908" cy="60960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2CEE827-6E3C-45A9-A9FC-F5376557196C}"/>
                </a:ext>
              </a:extLst>
            </p:cNvPr>
            <p:cNvSpPr txBox="1"/>
            <p:nvPr/>
          </p:nvSpPr>
          <p:spPr>
            <a:xfrm>
              <a:off x="4142642" y="3923184"/>
              <a:ext cx="704362" cy="430887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100" b="1" dirty="0" err="1" smtClean="0">
                  <a:solidFill>
                    <a:schemeClr val="bg1"/>
                  </a:solidFill>
                  <a:latin typeface="Bahnschrift SemiBold" pitchFamily="34" charset="0"/>
                  <a:cs typeface="Arial" pitchFamily="34" charset="0"/>
                </a:rPr>
                <a:t>Yurist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Bahnschrift SemiBold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100" b="1" dirty="0" err="1" smtClean="0">
                  <a:solidFill>
                    <a:schemeClr val="bg1"/>
                  </a:solidFill>
                  <a:latin typeface="Bahnschrift SemiBold" pitchFamily="34" charset="0"/>
                  <a:cs typeface="Arial" pitchFamily="34" charset="0"/>
                </a:rPr>
                <a:t>Alisher</a:t>
              </a:r>
              <a:endParaRPr lang="ko-KR" altLang="en-US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8561742" y="4274894"/>
            <a:ext cx="2258646" cy="1418577"/>
            <a:chOff x="3931139" y="2246837"/>
            <a:chExt cx="2258646" cy="1418577"/>
          </a:xfrm>
        </p:grpSpPr>
        <p:sp>
          <p:nvSpPr>
            <p:cNvPr id="34" name="Скругленная прямоугольная выноска 33"/>
            <p:cNvSpPr/>
            <p:nvPr/>
          </p:nvSpPr>
          <p:spPr>
            <a:xfrm>
              <a:off x="3931139" y="2246837"/>
              <a:ext cx="2258646" cy="1418577"/>
            </a:xfrm>
            <a:prstGeom prst="wedgeRoundRectCallout">
              <a:avLst/>
            </a:prstGeom>
            <a:solidFill>
              <a:srgbClr val="F927AE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12CEE827-6E3C-45A9-A9FC-F5376557196C}"/>
                </a:ext>
              </a:extLst>
            </p:cNvPr>
            <p:cNvSpPr txBox="1"/>
            <p:nvPr/>
          </p:nvSpPr>
          <p:spPr>
            <a:xfrm>
              <a:off x="4005397" y="2262556"/>
              <a:ext cx="2086708" cy="569387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“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Benom”MCHJ</a:t>
              </a:r>
              <a:endParaRPr lang="en-US" altLang="ko-KR" sz="20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100" b="1" dirty="0" err="1" smtClean="0">
                  <a:solidFill>
                    <a:schemeClr val="bg1"/>
                  </a:solidFill>
                  <a:latin typeface="Bahnschrift SemiBold" pitchFamily="34" charset="0"/>
                  <a:cs typeface="Arial" pitchFamily="34" charset="0"/>
                </a:rPr>
                <a:t>xodimi</a:t>
              </a:r>
              <a:endParaRPr lang="ko-KR" altLang="en-US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12CEE827-6E3C-45A9-A9FC-F5376557196C}"/>
                </a:ext>
              </a:extLst>
            </p:cNvPr>
            <p:cNvSpPr txBox="1"/>
            <p:nvPr/>
          </p:nvSpPr>
          <p:spPr>
            <a:xfrm>
              <a:off x="4005398" y="2797284"/>
              <a:ext cx="2086708" cy="707886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Assalomu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alaykum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!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Menga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soliq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bo’yicha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tashkilotimga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qanday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imtiyozlar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borligi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haqida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ma’lumot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bera</a:t>
              </a:r>
              <a:r>
                <a:rPr lang="en-US" altLang="ko-KR" sz="10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 smtClean="0">
                  <a:latin typeface="Bahnschrift SemiBold" pitchFamily="34" charset="0"/>
                  <a:cs typeface="Arial" pitchFamily="34" charset="0"/>
                </a:rPr>
                <a:t>olasizmi</a:t>
              </a:r>
              <a:endParaRPr lang="ko-KR" altLang="en-US" sz="1000" b="1" dirty="0">
                <a:latin typeface="Bahnschrift SemiBold" pitchFamily="34" charset="0"/>
                <a:cs typeface="Arial" pitchFamily="34" charset="0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8883642" y="5900142"/>
            <a:ext cx="704362" cy="609605"/>
            <a:chOff x="4151924" y="3852923"/>
            <a:chExt cx="704362" cy="609605"/>
          </a:xfrm>
        </p:grpSpPr>
        <p:sp>
          <p:nvSpPr>
            <p:cNvPr id="39" name="Овал 38"/>
            <p:cNvSpPr/>
            <p:nvPr/>
          </p:nvSpPr>
          <p:spPr>
            <a:xfrm>
              <a:off x="4175369" y="3852923"/>
              <a:ext cx="638908" cy="6096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12CEE827-6E3C-45A9-A9FC-F5376557196C}"/>
                </a:ext>
              </a:extLst>
            </p:cNvPr>
            <p:cNvSpPr txBox="1"/>
            <p:nvPr/>
          </p:nvSpPr>
          <p:spPr>
            <a:xfrm>
              <a:off x="4151924" y="3918836"/>
              <a:ext cx="704362" cy="430887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100" b="1" dirty="0" err="1" smtClean="0">
                  <a:latin typeface="Bahnschrift SemiBold" pitchFamily="34" charset="0"/>
                  <a:cs typeface="Arial" pitchFamily="34" charset="0"/>
                </a:rPr>
                <a:t>Kadr</a:t>
              </a:r>
              <a:r>
                <a:rPr lang="en-US" altLang="ko-KR" sz="1100" b="1" dirty="0" smtClean="0">
                  <a:latin typeface="Bahnschrift SemiBold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100" b="1" dirty="0" err="1" smtClean="0">
                  <a:latin typeface="Bahnschrift SemiBold" pitchFamily="34" charset="0"/>
                  <a:cs typeface="Arial" pitchFamily="34" charset="0"/>
                </a:rPr>
                <a:t>Jamila</a:t>
              </a:r>
              <a:endParaRPr lang="ko-KR" altLang="en-US" sz="1100" b="1" dirty="0">
                <a:latin typeface="Bahnschrift SemiBold" pitchFamily="34" charset="0"/>
                <a:cs typeface="Arial" pitchFamily="34" charset="0"/>
              </a:endParaRPr>
            </a:p>
          </p:txBody>
        </p:sp>
      </p:grpSp>
      <p:cxnSp>
        <p:nvCxnSpPr>
          <p:cNvPr id="14" name="Прямая со стрелкой 13"/>
          <p:cNvCxnSpPr/>
          <p:nvPr/>
        </p:nvCxnSpPr>
        <p:spPr>
          <a:xfrm>
            <a:off x="2977661" y="1340339"/>
            <a:ext cx="468924" cy="71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10820388" y="1406769"/>
            <a:ext cx="488474" cy="650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па 40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43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12-конечная звезда 43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6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C:\Users\User\Desktop\Ish stoli\Yurist tan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9" y="0"/>
            <a:ext cx="1031630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81538"/>
            <a:ext cx="12192000" cy="6076462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3695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5" y="1000369"/>
            <a:ext cx="1719384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524373" y="947563"/>
            <a:ext cx="1766273" cy="4279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TIZIMNI FAOLLASHTIRISH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Ish stoli\tizmni faollashtir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63" y="2008554"/>
            <a:ext cx="9909907" cy="38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Группа 24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27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12-конечная звезда 30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0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81538"/>
            <a:ext cx="12192000" cy="6076462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3695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57372"/>
            <a:ext cx="1969477" cy="246221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0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1055</a:t>
            </a:r>
            <a:endParaRPr lang="ko-KR" altLang="en-US" sz="10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5" y="1000369"/>
            <a:ext cx="1719384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524373" y="1030731"/>
            <a:ext cx="17662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YANGI E’LONLAR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="" xmlns:a16="http://schemas.microsoft.com/office/drawing/2014/main" id="{0EDF89CC-D6C6-4D46-B562-C8C86370EF11}"/>
              </a:ext>
            </a:extLst>
          </p:cNvPr>
          <p:cNvSpPr/>
          <p:nvPr/>
        </p:nvSpPr>
        <p:spPr>
          <a:xfrm>
            <a:off x="2801157" y="1956311"/>
            <a:ext cx="5062329" cy="1143000"/>
          </a:xfrm>
          <a:prstGeom prst="rect">
            <a:avLst/>
          </a:prstGeom>
          <a:solidFill>
            <a:srgbClr val="92D050">
              <a:alpha val="4100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AC626277-C909-4359-BA3D-9204122B216E}"/>
              </a:ext>
            </a:extLst>
          </p:cNvPr>
          <p:cNvSpPr/>
          <p:nvPr/>
        </p:nvSpPr>
        <p:spPr>
          <a:xfrm>
            <a:off x="2801157" y="3526693"/>
            <a:ext cx="5062329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26B6E069-03BE-4654-85A4-3824F5DBBB19}"/>
              </a:ext>
            </a:extLst>
          </p:cNvPr>
          <p:cNvSpPr/>
          <p:nvPr/>
        </p:nvSpPr>
        <p:spPr>
          <a:xfrm>
            <a:off x="2801157" y="5097075"/>
            <a:ext cx="5062329" cy="1143000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8">
            <a:extLst>
              <a:ext uri="{FF2B5EF4-FFF2-40B4-BE49-F238E27FC236}">
                <a16:creationId xmlns="" xmlns:a16="http://schemas.microsoft.com/office/drawing/2014/main" id="{D897625F-8C86-4CBF-B80A-EF53A6F52D62}"/>
              </a:ext>
            </a:extLst>
          </p:cNvPr>
          <p:cNvGrpSpPr/>
          <p:nvPr/>
        </p:nvGrpSpPr>
        <p:grpSpPr>
          <a:xfrm>
            <a:off x="3003253" y="1866856"/>
            <a:ext cx="660951" cy="1043612"/>
            <a:chOff x="1003853" y="1565545"/>
            <a:chExt cx="660951" cy="104361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1" name="Arrow: Chevron 9">
              <a:extLst>
                <a:ext uri="{FF2B5EF4-FFF2-40B4-BE49-F238E27FC236}">
                  <a16:creationId xmlns="" xmlns:a16="http://schemas.microsoft.com/office/drawing/2014/main" id="{90A5EF5A-126E-419E-9C86-19999B14B901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10">
              <a:extLst>
                <a:ext uri="{FF2B5EF4-FFF2-40B4-BE49-F238E27FC236}">
                  <a16:creationId xmlns="" xmlns:a16="http://schemas.microsoft.com/office/drawing/2014/main" id="{DEE7A7AE-3531-4D88-ABC7-AE742C826302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11">
            <a:extLst>
              <a:ext uri="{FF2B5EF4-FFF2-40B4-BE49-F238E27FC236}">
                <a16:creationId xmlns="" xmlns:a16="http://schemas.microsoft.com/office/drawing/2014/main" id="{408ED080-7C95-4882-8023-AF090EFBF564}"/>
              </a:ext>
            </a:extLst>
          </p:cNvPr>
          <p:cNvGrpSpPr/>
          <p:nvPr/>
        </p:nvGrpSpPr>
        <p:grpSpPr>
          <a:xfrm>
            <a:off x="2998285" y="3437241"/>
            <a:ext cx="660951" cy="1043612"/>
            <a:chOff x="1003853" y="1565545"/>
            <a:chExt cx="660951" cy="1043612"/>
          </a:xfrm>
          <a:solidFill>
            <a:schemeClr val="accent2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4" name="Arrow: Chevron 12">
              <a:extLst>
                <a:ext uri="{FF2B5EF4-FFF2-40B4-BE49-F238E27FC236}">
                  <a16:creationId xmlns="" xmlns:a16="http://schemas.microsoft.com/office/drawing/2014/main" id="{136F299B-9F68-49BC-B67E-DF5EFF948CC0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13">
              <a:extLst>
                <a:ext uri="{FF2B5EF4-FFF2-40B4-BE49-F238E27FC236}">
                  <a16:creationId xmlns="" xmlns:a16="http://schemas.microsoft.com/office/drawing/2014/main" id="{3C85C148-787B-4E80-903B-A23E215D26FA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14">
            <a:extLst>
              <a:ext uri="{FF2B5EF4-FFF2-40B4-BE49-F238E27FC236}">
                <a16:creationId xmlns="" xmlns:a16="http://schemas.microsoft.com/office/drawing/2014/main" id="{30144EA6-C19E-4AEA-9314-05CB5F62FEB1}"/>
              </a:ext>
            </a:extLst>
          </p:cNvPr>
          <p:cNvGrpSpPr/>
          <p:nvPr/>
        </p:nvGrpSpPr>
        <p:grpSpPr>
          <a:xfrm>
            <a:off x="2993317" y="5007626"/>
            <a:ext cx="660951" cy="1043612"/>
            <a:chOff x="1003853" y="1565545"/>
            <a:chExt cx="660951" cy="1043612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Arrow: Chevron 15">
              <a:extLst>
                <a:ext uri="{FF2B5EF4-FFF2-40B4-BE49-F238E27FC236}">
                  <a16:creationId xmlns="" xmlns:a16="http://schemas.microsoft.com/office/drawing/2014/main" id="{CB4F1933-CE44-4C6C-AA0A-B40C42FF93DB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16">
              <a:extLst>
                <a:ext uri="{FF2B5EF4-FFF2-40B4-BE49-F238E27FC236}">
                  <a16:creationId xmlns="" xmlns:a16="http://schemas.microsoft.com/office/drawing/2014/main" id="{514520E3-9DC0-4B56-91EF-F5F84B4F226C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77E5C27-4C66-4557-B875-429AA3D862B7}"/>
              </a:ext>
            </a:extLst>
          </p:cNvPr>
          <p:cNvSpPr txBox="1"/>
          <p:nvPr/>
        </p:nvSpPr>
        <p:spPr>
          <a:xfrm>
            <a:off x="3008224" y="2220349"/>
            <a:ext cx="6559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E’LON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3F69EEB-722D-44CA-A672-CE1791FDF343}"/>
              </a:ext>
            </a:extLst>
          </p:cNvPr>
          <p:cNvSpPr txBox="1"/>
          <p:nvPr/>
        </p:nvSpPr>
        <p:spPr>
          <a:xfrm>
            <a:off x="3008224" y="3799413"/>
            <a:ext cx="6559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E’LON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9EC34C0-D3B7-4437-ABA5-DF46D5A3DF64}"/>
              </a:ext>
            </a:extLst>
          </p:cNvPr>
          <p:cNvSpPr txBox="1"/>
          <p:nvPr/>
        </p:nvSpPr>
        <p:spPr>
          <a:xfrm>
            <a:off x="3008224" y="5378477"/>
            <a:ext cx="6559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E’LON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2" name="Group 32">
            <a:extLst>
              <a:ext uri="{FF2B5EF4-FFF2-40B4-BE49-F238E27FC236}">
                <a16:creationId xmlns="" xmlns:a16="http://schemas.microsoft.com/office/drawing/2014/main" id="{12885F83-43A5-4F0D-A24A-3B199A99F38C}"/>
              </a:ext>
            </a:extLst>
          </p:cNvPr>
          <p:cNvGrpSpPr/>
          <p:nvPr/>
        </p:nvGrpSpPr>
        <p:grpSpPr>
          <a:xfrm>
            <a:off x="3921515" y="2066461"/>
            <a:ext cx="3786262" cy="909377"/>
            <a:chOff x="2079598" y="4324401"/>
            <a:chExt cx="3255729" cy="909377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F40FABB9-4F9A-4DA9-BA52-81D02299A9AB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cs typeface="Arial" pitchFamily="34" charset="0"/>
                </a:rPr>
                <a:t>Tizimda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texnik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ishlar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amalga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oshirilishi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munosabati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bilan</a:t>
              </a:r>
              <a:r>
                <a:rPr lang="en-US" altLang="ko-KR" sz="1200" dirty="0" smtClean="0">
                  <a:cs typeface="Arial" pitchFamily="34" charset="0"/>
                </a:rPr>
                <a:t> 25.01.2023 </a:t>
              </a:r>
              <a:r>
                <a:rPr lang="en-US" altLang="ko-KR" sz="1200" dirty="0" err="1" smtClean="0">
                  <a:cs typeface="Arial" pitchFamily="34" charset="0"/>
                </a:rPr>
                <a:t>sanasidan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vaqtincha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uzulishlar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bo’lishi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mumkin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6EB17F81-FEC1-4B3B-8FA2-B99DA1DDC939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cs typeface="Arial" pitchFamily="34" charset="0"/>
                </a:rPr>
                <a:t>Tizim</a:t>
              </a:r>
              <a:r>
                <a:rPr lang="en-US" altLang="ko-KR" sz="1200" b="1" dirty="0" smtClean="0"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cs typeface="Arial" pitchFamily="34" charset="0"/>
                </a:rPr>
                <a:t>ma’muriyati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="" xmlns:a16="http://schemas.microsoft.com/office/drawing/2014/main" id="{8CC25B85-3981-4A90-A558-610ABCB2867E}"/>
              </a:ext>
            </a:extLst>
          </p:cNvPr>
          <p:cNvGrpSpPr/>
          <p:nvPr/>
        </p:nvGrpSpPr>
        <p:grpSpPr>
          <a:xfrm>
            <a:off x="3921515" y="3640189"/>
            <a:ext cx="3786262" cy="724711"/>
            <a:chOff x="2079598" y="4324401"/>
            <a:chExt cx="3255729" cy="724711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226DB407-27A8-4C02-B7B0-5BF31B77D1F6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cs typeface="Arial" pitchFamily="34" charset="0"/>
                </a:rPr>
                <a:t>Yurist.Lab</a:t>
              </a:r>
              <a:r>
                <a:rPr lang="en-US" altLang="ko-KR" sz="1200" dirty="0" smtClean="0">
                  <a:cs typeface="Arial" pitchFamily="34" charset="0"/>
                </a:rPr>
                <a:t> MCHJ </a:t>
              </a:r>
              <a:r>
                <a:rPr lang="en-US" altLang="ko-KR" sz="1200" dirty="0" err="1" smtClean="0">
                  <a:cs typeface="Arial" pitchFamily="34" charset="0"/>
                </a:rPr>
                <a:t>jamoasiga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malakali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huquqshunoslarni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ishga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taklif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e’tamiz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394B5D3-9B6E-4B5A-98DE-561D7BD27AC8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cs typeface="Arial" pitchFamily="34" charset="0"/>
                </a:rPr>
                <a:t>Yurist.Lab</a:t>
              </a:r>
              <a:r>
                <a:rPr lang="en-US" altLang="ko-KR" sz="1200" b="1" dirty="0" smtClean="0"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cs typeface="Arial" pitchFamily="34" charset="0"/>
                </a:rPr>
                <a:t>jamoasi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58" name="Group 38">
            <a:extLst>
              <a:ext uri="{FF2B5EF4-FFF2-40B4-BE49-F238E27FC236}">
                <a16:creationId xmlns="" xmlns:a16="http://schemas.microsoft.com/office/drawing/2014/main" id="{F188D67A-1EC5-4CF0-B290-77E243D42C40}"/>
              </a:ext>
            </a:extLst>
          </p:cNvPr>
          <p:cNvGrpSpPr/>
          <p:nvPr/>
        </p:nvGrpSpPr>
        <p:grpSpPr>
          <a:xfrm>
            <a:off x="3921515" y="5213917"/>
            <a:ext cx="3786262" cy="540045"/>
            <a:chOff x="2079598" y="4324401"/>
            <a:chExt cx="3255729" cy="540045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8E6D92C8-ED1D-400D-9885-042C8FE956A8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cs typeface="Arial" pitchFamily="34" charset="0"/>
                </a:rPr>
                <a:t>Korxonamizga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tajribali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va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halol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kadrlar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mendjeri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kerak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2A76097-69E8-472D-A52A-24C04DC36795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cs typeface="Arial" pitchFamily="34" charset="0"/>
                </a:rPr>
                <a:t>“</a:t>
              </a:r>
              <a:r>
                <a:rPr lang="en-US" altLang="ko-KR" sz="1200" b="1" dirty="0" err="1" smtClean="0">
                  <a:cs typeface="Arial" pitchFamily="34" charset="0"/>
                </a:rPr>
                <a:t>Benom</a:t>
              </a:r>
              <a:r>
                <a:rPr lang="en-US" altLang="ko-KR" sz="1200" b="1" dirty="0" smtClean="0">
                  <a:cs typeface="Arial" pitchFamily="34" charset="0"/>
                </a:rPr>
                <a:t>” MCHJ </a:t>
              </a:r>
              <a:r>
                <a:rPr lang="en-US" altLang="ko-KR" sz="1200" b="1" dirty="0" err="1" smtClean="0">
                  <a:cs typeface="Arial" pitchFamily="34" charset="0"/>
                </a:rPr>
                <a:t>rahbariyati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lumMod val="65000"/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23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12-конечная звезда 7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  <p:sp>
        <p:nvSpPr>
          <p:cNvPr id="9" name="Скругленный прямоугольник 8"/>
          <p:cNvSpPr/>
          <p:nvPr/>
        </p:nvSpPr>
        <p:spPr>
          <a:xfrm>
            <a:off x="6662865" y="2830438"/>
            <a:ext cx="1148361" cy="1888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</a:t>
            </a:r>
            <a:r>
              <a:rPr lang="en-US" sz="1100" dirty="0" err="1" smtClean="0"/>
              <a:t>atafsil</a:t>
            </a:r>
            <a:endParaRPr lang="ru-RU" sz="1100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6662865" y="4386431"/>
            <a:ext cx="1148361" cy="1888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</a:t>
            </a:r>
            <a:r>
              <a:rPr lang="en-US" sz="1100" dirty="0" err="1" smtClean="0"/>
              <a:t>atafsil</a:t>
            </a:r>
            <a:endParaRPr lang="ru-RU" sz="1100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6662864" y="5974292"/>
            <a:ext cx="1148361" cy="1888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</a:t>
            </a:r>
            <a:r>
              <a:rPr lang="en-US" sz="1100" dirty="0" err="1" smtClean="0"/>
              <a:t>atafsil</a:t>
            </a:r>
            <a:endParaRPr lang="ru-RU" sz="1100" dirty="0"/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10288955" y="981885"/>
            <a:ext cx="1719384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10368942" y="1018520"/>
            <a:ext cx="157845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+ E’LON YARATISH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095375" y="4638157"/>
            <a:ext cx="98583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err="1" smtClean="0">
                <a:solidFill>
                  <a:schemeClr val="bg1"/>
                </a:solidFill>
                <a:cs typeface="Arial" pitchFamily="34" charset="0"/>
              </a:rPr>
              <a:t>E’tiboringiz</a:t>
            </a:r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6000" dirty="0" err="1" smtClean="0">
                <a:solidFill>
                  <a:schemeClr val="bg1"/>
                </a:solidFill>
                <a:cs typeface="Arial" pitchFamily="34" charset="0"/>
              </a:rPr>
              <a:t>uchun</a:t>
            </a:r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6000" dirty="0" err="1" smtClean="0">
                <a:solidFill>
                  <a:schemeClr val="bg1"/>
                </a:solidFill>
                <a:cs typeface="Arial" pitchFamily="34" charset="0"/>
              </a:rPr>
              <a:t>rahmat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045" y="269171"/>
            <a:ext cx="7840541" cy="724247"/>
          </a:xfrm>
        </p:spPr>
        <p:txBody>
          <a:bodyPr/>
          <a:lstStyle/>
          <a:p>
            <a:r>
              <a:rPr lang="en-US" sz="2400" dirty="0" smtClean="0">
                <a:latin typeface="Bahnschrift SemiBold" pitchFamily="34" charset="0"/>
              </a:rPr>
              <a:t>“</a:t>
            </a:r>
            <a:r>
              <a:rPr lang="en-US" sz="2400" dirty="0" err="1" smtClean="0">
                <a:latin typeface="Bahnschrift SemiBold" pitchFamily="34" charset="0"/>
              </a:rPr>
              <a:t>Yurist</a:t>
            </a:r>
            <a:r>
              <a:rPr lang="en-US" sz="2400" dirty="0" smtClean="0">
                <a:latin typeface="Bahnschrift SemiBold" pitchFamily="34" charset="0"/>
              </a:rPr>
              <a:t> Lab” </a:t>
            </a:r>
            <a:r>
              <a:rPr lang="en-US" sz="2400" dirty="0" err="1" smtClean="0">
                <a:latin typeface="Bahnschrift SemiBold" pitchFamily="34" charset="0"/>
              </a:rPr>
              <a:t>Yuridik</a:t>
            </a:r>
            <a:r>
              <a:rPr lang="en-US" sz="2400" dirty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xizmat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ko’rsatish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firmasining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tashkily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tuzilma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50322" y="1101969"/>
            <a:ext cx="1703754" cy="65649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9000">
                <a:srgbClr val="FFC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Moderator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(2 </a:t>
            </a:r>
            <a:r>
              <a:rPr lang="en-US" sz="1400" b="1" dirty="0" err="1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nafar</a:t>
            </a:r>
            <a:r>
              <a:rPr lang="en-US" sz="1400" b="1" dirty="0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)</a:t>
            </a:r>
            <a:endParaRPr lang="ru-RU" sz="1400" b="1" dirty="0">
              <a:solidFill>
                <a:schemeClr val="tx1"/>
              </a:solidFill>
              <a:latin typeface="Arial Black" pitchFamily="34" charset="0"/>
              <a:cs typeface="Mongolian Baiti" pitchFamily="66" charset="0"/>
            </a:endParaRPr>
          </a:p>
        </p:txBody>
      </p:sp>
      <p:cxnSp>
        <p:nvCxnSpPr>
          <p:cNvPr id="16" name="Прямая соединительная линия 15"/>
          <p:cNvCxnSpPr>
            <a:stCxn id="12" idx="2"/>
          </p:cNvCxnSpPr>
          <p:nvPr/>
        </p:nvCxnSpPr>
        <p:spPr>
          <a:xfrm>
            <a:off x="6002199" y="1758462"/>
            <a:ext cx="0" cy="32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55615" y="2074992"/>
            <a:ext cx="7065100" cy="2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2555615" y="2074992"/>
            <a:ext cx="0" cy="48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9605107" y="2086708"/>
            <a:ext cx="0" cy="47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кругленный прямоугольник 52"/>
          <p:cNvSpPr/>
          <p:nvPr/>
        </p:nvSpPr>
        <p:spPr>
          <a:xfrm>
            <a:off x="1922568" y="2563446"/>
            <a:ext cx="1273908" cy="679939"/>
          </a:xfrm>
          <a:prstGeom prst="roundRect">
            <a:avLst/>
          </a:prstGeom>
          <a:solidFill>
            <a:srgbClr val="33CCCC">
              <a:alpha val="39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 Black" pitchFamily="34" charset="0"/>
              </a:rPr>
              <a:t>Tashkilot</a:t>
            </a:r>
            <a:r>
              <a:rPr lang="en-US" sz="1400" dirty="0" smtClean="0">
                <a:solidFill>
                  <a:schemeClr val="tx1"/>
                </a:solidFill>
                <a:latin typeface="Arial Black" pitchFamily="34" charset="0"/>
              </a:rPr>
              <a:t> (50 ta)</a:t>
            </a:r>
            <a:endParaRPr lang="ru-RU" sz="14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8921261" y="2563446"/>
            <a:ext cx="1367692" cy="750277"/>
          </a:xfrm>
          <a:prstGeom prst="roundRect">
            <a:avLst/>
          </a:prstGeom>
          <a:solidFill>
            <a:srgbClr val="33CCCC">
              <a:alpha val="39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 firma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yuristlar</a:t>
            </a:r>
            <a:r>
              <a:rPr lang="en-US" sz="1100" dirty="0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soni</a:t>
            </a:r>
            <a:r>
              <a:rPr lang="en-US" sz="1100" dirty="0" smtClean="0">
                <a:solidFill>
                  <a:schemeClr val="tx1"/>
                </a:solidFill>
                <a:latin typeface="Arial Black" pitchFamily="34" charset="0"/>
                <a:cs typeface="Mongolian Baiti" pitchFamily="66" charset="0"/>
              </a:rPr>
              <a:t> 20 ta)</a:t>
            </a:r>
            <a:endParaRPr lang="ru-RU" sz="1100" dirty="0">
              <a:solidFill>
                <a:schemeClr val="tx1"/>
              </a:solidFill>
              <a:latin typeface="Arial Black" pitchFamily="34" charset="0"/>
              <a:cs typeface="Mongolian Baiti" pitchFamily="66" charset="0"/>
            </a:endParaRPr>
          </a:p>
        </p:txBody>
      </p:sp>
      <p:cxnSp>
        <p:nvCxnSpPr>
          <p:cNvPr id="57" name="Прямая со стрелкой 56"/>
          <p:cNvCxnSpPr>
            <a:stCxn id="53" idx="2"/>
          </p:cNvCxnSpPr>
          <p:nvPr/>
        </p:nvCxnSpPr>
        <p:spPr>
          <a:xfrm>
            <a:off x="2559522" y="3243385"/>
            <a:ext cx="0" cy="531446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4" idx="2"/>
          </p:cNvCxnSpPr>
          <p:nvPr/>
        </p:nvCxnSpPr>
        <p:spPr>
          <a:xfrm>
            <a:off x="9605107" y="3313723"/>
            <a:ext cx="0" cy="46110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кругленный прямоугольник 62"/>
          <p:cNvSpPr/>
          <p:nvPr/>
        </p:nvSpPr>
        <p:spPr>
          <a:xfrm>
            <a:off x="1836600" y="3809999"/>
            <a:ext cx="1359876" cy="851877"/>
          </a:xfrm>
          <a:prstGeom prst="roundRect">
            <a:avLst/>
          </a:prstGeom>
          <a:solidFill>
            <a:srgbClr val="33CCCC">
              <a:alpha val="39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836600" y="3867328"/>
            <a:ext cx="1359876" cy="738664"/>
          </a:xfrm>
          <a:prstGeom prst="rect">
            <a:avLst/>
          </a:prstGeom>
          <a:solidFill>
            <a:srgbClr val="33CCCC">
              <a:alpha val="3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400" dirty="0" err="1" smtClean="0">
                <a:latin typeface="Arial Black" pitchFamily="34" charset="0"/>
              </a:rPr>
              <a:t>Login,parol</a:t>
            </a:r>
            <a:r>
              <a:rPr lang="en-US" sz="1400" dirty="0" smtClean="0">
                <a:latin typeface="Arial Black" pitchFamily="34" charset="0"/>
              </a:rPr>
              <a:t> </a:t>
            </a:r>
            <a:r>
              <a:rPr lang="en-US" sz="1400" dirty="0" err="1" smtClean="0">
                <a:latin typeface="Arial Black" pitchFamily="34" charset="0"/>
              </a:rPr>
              <a:t>yoki</a:t>
            </a:r>
            <a:r>
              <a:rPr lang="en-US" sz="1400" dirty="0" smtClean="0">
                <a:latin typeface="Arial Black" pitchFamily="34" charset="0"/>
              </a:rPr>
              <a:t> </a:t>
            </a:r>
          </a:p>
          <a:p>
            <a:pPr lvl="0" algn="ctr"/>
            <a:r>
              <a:rPr lang="en-US" sz="1400" dirty="0" smtClean="0">
                <a:latin typeface="Arial Black" pitchFamily="34" charset="0"/>
              </a:rPr>
              <a:t>e-</a:t>
            </a:r>
            <a:r>
              <a:rPr lang="en-US" sz="1400" dirty="0" err="1" smtClean="0">
                <a:latin typeface="Arial Black" pitchFamily="34" charset="0"/>
              </a:rPr>
              <a:t>kluch</a:t>
            </a:r>
            <a:endParaRPr lang="ru-RU" sz="1400" dirty="0">
              <a:latin typeface="Arial Black" pitchFamily="34" charset="0"/>
            </a:endParaRPr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8940777" y="3859622"/>
            <a:ext cx="1359876" cy="851877"/>
          </a:xfrm>
          <a:prstGeom prst="roundRect">
            <a:avLst/>
          </a:prstGeom>
          <a:solidFill>
            <a:srgbClr val="33CCCC">
              <a:alpha val="39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8940777" y="3916228"/>
            <a:ext cx="1359876" cy="738664"/>
          </a:xfrm>
          <a:prstGeom prst="rect">
            <a:avLst/>
          </a:prstGeom>
          <a:solidFill>
            <a:srgbClr val="33CCCC">
              <a:alpha val="3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400" dirty="0" err="1" smtClean="0">
                <a:latin typeface="Arial Black" pitchFamily="34" charset="0"/>
              </a:rPr>
              <a:t>Login,parol</a:t>
            </a:r>
            <a:r>
              <a:rPr lang="en-US" sz="1400" dirty="0" smtClean="0">
                <a:latin typeface="Arial Black" pitchFamily="34" charset="0"/>
              </a:rPr>
              <a:t> </a:t>
            </a:r>
            <a:r>
              <a:rPr lang="en-US" sz="1400" dirty="0" err="1" smtClean="0">
                <a:latin typeface="Arial Black" pitchFamily="34" charset="0"/>
              </a:rPr>
              <a:t>yoki</a:t>
            </a:r>
            <a:r>
              <a:rPr lang="en-US" sz="1400" dirty="0" smtClean="0">
                <a:latin typeface="Arial Black" pitchFamily="34" charset="0"/>
              </a:rPr>
              <a:t> </a:t>
            </a:r>
          </a:p>
          <a:p>
            <a:pPr lvl="0" algn="ctr"/>
            <a:r>
              <a:rPr lang="en-US" sz="1400" dirty="0" smtClean="0">
                <a:latin typeface="Arial Black" pitchFamily="34" charset="0"/>
              </a:rPr>
              <a:t>e-</a:t>
            </a:r>
            <a:r>
              <a:rPr lang="en-US" sz="1400" dirty="0" err="1" smtClean="0">
                <a:latin typeface="Arial Black" pitchFamily="34" charset="0"/>
              </a:rPr>
              <a:t>kluch</a:t>
            </a:r>
            <a:endParaRPr lang="ru-RU" sz="1400" dirty="0">
              <a:latin typeface="Arial Black" pitchFamily="34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4673583" y="4806461"/>
            <a:ext cx="2657231" cy="1453661"/>
          </a:xfrm>
          <a:prstGeom prst="rect">
            <a:avLst/>
          </a:prstGeom>
          <a:solidFill>
            <a:srgbClr val="8AE8C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Arial Black" pitchFamily="34" charset="0"/>
              </a:rPr>
              <a:t>Yurist.Lab.uz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rial Black" pitchFamily="34" charset="0"/>
              </a:rPr>
              <a:t>Tizimiga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Black" pitchFamily="34" charset="0"/>
              </a:rPr>
              <a:t>kirish</a:t>
            </a:r>
            <a:endParaRPr lang="ru-RU" dirty="0">
              <a:solidFill>
                <a:schemeClr val="tx1"/>
              </a:solidFill>
              <a:latin typeface="Arial Black" pitchFamily="34" charset="0"/>
            </a:endParaRPr>
          </a:p>
        </p:txBody>
      </p:sp>
      <p:cxnSp>
        <p:nvCxnSpPr>
          <p:cNvPr id="69" name="Прямая со стрелкой 68"/>
          <p:cNvCxnSpPr>
            <a:stCxn id="65" idx="2"/>
          </p:cNvCxnSpPr>
          <p:nvPr/>
        </p:nvCxnSpPr>
        <p:spPr>
          <a:xfrm flipH="1">
            <a:off x="7408969" y="4711499"/>
            <a:ext cx="2211746" cy="1009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3" idx="2"/>
          </p:cNvCxnSpPr>
          <p:nvPr/>
        </p:nvCxnSpPr>
        <p:spPr>
          <a:xfrm>
            <a:off x="2516538" y="4661876"/>
            <a:ext cx="2094523" cy="1058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81538"/>
            <a:ext cx="12192000" cy="6076462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384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4" y="1000369"/>
            <a:ext cx="2141415" cy="33997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44631" y="1000835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610338" y="1040015"/>
            <a:ext cx="1985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SHAXSIY TARKIB BO’YICHA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7447317" y="1020162"/>
            <a:ext cx="21414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turkumini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tanlang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26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12-конечная звезда 26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  <p:sp>
        <p:nvSpPr>
          <p:cNvPr id="33" name="Скругленный прямоугольник 32"/>
          <p:cNvSpPr/>
          <p:nvPr/>
        </p:nvSpPr>
        <p:spPr>
          <a:xfrm>
            <a:off x="4982298" y="1000369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4982299" y="1033350"/>
            <a:ext cx="21414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turuni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tanlang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610338" y="1364257"/>
            <a:ext cx="1994633" cy="1493244"/>
            <a:chOff x="2610338" y="1364257"/>
            <a:chExt cx="1994633" cy="1493244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610338" y="1364257"/>
              <a:ext cx="1985108" cy="1493244"/>
            </a:xfrm>
            <a:prstGeom prst="rect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56B8480F-0BED-43E8-AA4B-4B8EBE91A1B2}"/>
                </a:ext>
              </a:extLst>
            </p:cNvPr>
            <p:cNvSpPr txBox="1"/>
            <p:nvPr/>
          </p:nvSpPr>
          <p:spPr>
            <a:xfrm>
              <a:off x="2619863" y="1419832"/>
              <a:ext cx="1985108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SHAXSIY TARKIB BO’YICHA</a:t>
              </a:r>
              <a:endPara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6B8480F-0BED-43E8-AA4B-4B8EBE91A1B2}"/>
                </a:ext>
              </a:extLst>
            </p:cNvPr>
            <p:cNvSpPr txBox="1"/>
            <p:nvPr/>
          </p:nvSpPr>
          <p:spPr>
            <a:xfrm>
              <a:off x="2619863" y="1727129"/>
              <a:ext cx="198510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UMUMIY MASALALAR</a:t>
              </a:r>
              <a:endPara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56B8480F-0BED-43E8-AA4B-4B8EBE91A1B2}"/>
                </a:ext>
              </a:extLst>
            </p:cNvPr>
            <p:cNvSpPr txBox="1"/>
            <p:nvPr/>
          </p:nvSpPr>
          <p:spPr>
            <a:xfrm>
              <a:off x="2619863" y="2025988"/>
              <a:ext cx="1985108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XIZMAT SAFARLARI BO’YICHA</a:t>
              </a:r>
              <a:endPara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56B8480F-0BED-43E8-AA4B-4B8EBE91A1B2}"/>
                </a:ext>
              </a:extLst>
            </p:cNvPr>
            <p:cNvSpPr txBox="1"/>
            <p:nvPr/>
          </p:nvSpPr>
          <p:spPr>
            <a:xfrm>
              <a:off x="2619863" y="2506185"/>
              <a:ext cx="198510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TA’TILLAR BO’YICHA</a:t>
              </a:r>
              <a:endPara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endParaRPr>
            </a:p>
          </p:txBody>
        </p:sp>
      </p:grpSp>
      <p:sp>
        <p:nvSpPr>
          <p:cNvPr id="41" name="Прямоугольник 40"/>
          <p:cNvSpPr/>
          <p:nvPr/>
        </p:nvSpPr>
        <p:spPr>
          <a:xfrm>
            <a:off x="5055688" y="1364257"/>
            <a:ext cx="1985108" cy="1493244"/>
          </a:xfrm>
          <a:prstGeom prst="rect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065213" y="1419832"/>
            <a:ext cx="1985108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Xodimni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ishga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qabul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qilish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065213" y="1690116"/>
            <a:ext cx="19851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Mehnat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shartnomani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bekor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qilish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065213" y="2158251"/>
            <a:ext cx="1985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Rag’batlantirish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065213" y="2487135"/>
            <a:ext cx="1985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Moddiy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yordam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berish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grpSp>
        <p:nvGrpSpPr>
          <p:cNvPr id="46" name="Группа 45"/>
          <p:cNvGrpSpPr/>
          <p:nvPr/>
        </p:nvGrpSpPr>
        <p:grpSpPr>
          <a:xfrm>
            <a:off x="7520707" y="1364257"/>
            <a:ext cx="1994633" cy="1493244"/>
            <a:chOff x="2610338" y="1364257"/>
            <a:chExt cx="1994633" cy="1493244"/>
          </a:xfrm>
        </p:grpSpPr>
        <p:sp>
          <p:nvSpPr>
            <p:cNvPr id="54" name="Прямоугольник 53"/>
            <p:cNvSpPr/>
            <p:nvPr/>
          </p:nvSpPr>
          <p:spPr>
            <a:xfrm>
              <a:off x="2610338" y="1364257"/>
              <a:ext cx="1985108" cy="1493244"/>
            </a:xfrm>
            <a:prstGeom prst="rect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6B8480F-0BED-43E8-AA4B-4B8EBE91A1B2}"/>
                </a:ext>
              </a:extLst>
            </p:cNvPr>
            <p:cNvSpPr txBox="1"/>
            <p:nvPr/>
          </p:nvSpPr>
          <p:spPr>
            <a:xfrm>
              <a:off x="2619863" y="1419832"/>
              <a:ext cx="198510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Nomuayyan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muddatga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ishga</a:t>
              </a:r>
              <a:endPara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56B8480F-0BED-43E8-AA4B-4B8EBE91A1B2}"/>
                </a:ext>
              </a:extLst>
            </p:cNvPr>
            <p:cNvSpPr txBox="1"/>
            <p:nvPr/>
          </p:nvSpPr>
          <p:spPr>
            <a:xfrm>
              <a:off x="2619863" y="1690116"/>
              <a:ext cx="1985108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Muayyan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muddatga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ishga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olish</a:t>
              </a:r>
              <a:endPara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56B8480F-0BED-43E8-AA4B-4B8EBE91A1B2}"/>
                </a:ext>
              </a:extLst>
            </p:cNvPr>
            <p:cNvSpPr txBox="1"/>
            <p:nvPr/>
          </p:nvSpPr>
          <p:spPr>
            <a:xfrm>
              <a:off x="2619863" y="2110626"/>
              <a:ext cx="198510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Lavozim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stavkasini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o’zgar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...</a:t>
              </a:r>
              <a:endPara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56B8480F-0BED-43E8-AA4B-4B8EBE91A1B2}"/>
                </a:ext>
              </a:extLst>
            </p:cNvPr>
            <p:cNvSpPr txBox="1"/>
            <p:nvPr/>
          </p:nvSpPr>
          <p:spPr>
            <a:xfrm>
              <a:off x="2619863" y="2412022"/>
              <a:ext cx="1985108" cy="430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Sinov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muddati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bilan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ishga</a:t>
              </a:r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itchFamily="34" charset="0"/>
                  <a:cs typeface="Arial" pitchFamily="34" charset="0"/>
                </a:rPr>
                <a:t>olish</a:t>
              </a:r>
              <a:endPara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endParaRPr>
            </a:p>
          </p:txBody>
        </p:sp>
      </p:grpSp>
      <p:sp>
        <p:nvSpPr>
          <p:cNvPr id="7" name="Скругленный прямоугольник 6"/>
          <p:cNvSpPr/>
          <p:nvPr/>
        </p:nvSpPr>
        <p:spPr>
          <a:xfrm>
            <a:off x="404834" y="3001107"/>
            <a:ext cx="1458339" cy="1461421"/>
          </a:xfrm>
          <a:prstGeom prst="roundRect">
            <a:avLst>
              <a:gd name="adj" fmla="val 68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451014" y="3148501"/>
            <a:ext cx="137459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BUYRUQLAR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455456" y="3434039"/>
            <a:ext cx="13745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SHARTNOMALAR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464981" y="3738839"/>
            <a:ext cx="13745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SUD HUJJATLARI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452459" y="3991864"/>
            <a:ext cx="137459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TASHKILOT HUJJATLARI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57830" y="3025530"/>
            <a:ext cx="9143512" cy="2851663"/>
          </a:xfrm>
          <a:prstGeom prst="roundRect">
            <a:avLst>
              <a:gd name="adj" fmla="val 7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820552" y="3148501"/>
            <a:ext cx="2606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YANGI HUJJAT YARATISH JARAYONI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181350" y="3647863"/>
            <a:ext cx="23352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Buyruqning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Qisqacha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mazmun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: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81350" y="4010025"/>
            <a:ext cx="8305800" cy="1288497"/>
          </a:xfrm>
          <a:prstGeom prst="roundRect">
            <a:avLst>
              <a:gd name="adj" fmla="val 122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333750" y="4105077"/>
            <a:ext cx="40005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Salimova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Madinani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nomuayyan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muddatga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ishga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qabul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qilish</a:t>
            </a:r>
            <a:endParaRPr lang="ko-KR" altLang="en-US" sz="1100" b="1" i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333750" y="5533227"/>
            <a:ext cx="1543050" cy="257998"/>
          </a:xfrm>
          <a:prstGeom prst="roundRect">
            <a:avLst>
              <a:gd name="adj" fmla="val 50000"/>
            </a:avLst>
          </a:prstGeom>
          <a:solidFill>
            <a:srgbClr val="00B0F0">
              <a:alpha val="5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419545" y="5520090"/>
            <a:ext cx="14191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Hujjatni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saqlash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7040796" y="5533227"/>
            <a:ext cx="1543050" cy="25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7193266" y="5537275"/>
            <a:ext cx="13125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ozalash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5255353" y="5533227"/>
            <a:ext cx="1543050" cy="257998"/>
          </a:xfrm>
          <a:prstGeom prst="roundRect">
            <a:avLst>
              <a:gd name="adj" fmla="val 50000"/>
            </a:avLst>
          </a:prstGeom>
          <a:solidFill>
            <a:srgbClr val="FFC000">
              <a:alpha val="73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331553" y="5516670"/>
            <a:ext cx="14191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Ilova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biriktirish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81538"/>
            <a:ext cx="12192000" cy="6076462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384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4" y="1000369"/>
            <a:ext cx="2141415" cy="33997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44631" y="1000835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610338" y="1040015"/>
            <a:ext cx="1985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SHAXSIY TARKIB BO’YICHA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7447317" y="1020162"/>
            <a:ext cx="21414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turkumini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tanlang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26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12-конечная звезда 26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  <p:sp>
        <p:nvSpPr>
          <p:cNvPr id="33" name="Скругленный прямоугольник 32"/>
          <p:cNvSpPr/>
          <p:nvPr/>
        </p:nvSpPr>
        <p:spPr>
          <a:xfrm>
            <a:off x="4982298" y="1000369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025292" y="1000369"/>
            <a:ext cx="21414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turuni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tanlang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51957" y="1878065"/>
            <a:ext cx="9143512" cy="2851663"/>
          </a:xfrm>
          <a:prstGeom prst="roundRect">
            <a:avLst>
              <a:gd name="adj" fmla="val 7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075477" y="2500398"/>
            <a:ext cx="23352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Buyruqning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Qisqacha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mazmun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: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075477" y="2862560"/>
            <a:ext cx="8305800" cy="1288497"/>
          </a:xfrm>
          <a:prstGeom prst="roundRect">
            <a:avLst>
              <a:gd name="adj" fmla="val 122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227877" y="2957612"/>
            <a:ext cx="40005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Salimova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Madinani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nomuayyan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muddatga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ishga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qabul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qilish</a:t>
            </a:r>
            <a:endParaRPr lang="ko-KR" altLang="en-US" sz="1100" b="1" i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5092163" y="4391616"/>
            <a:ext cx="1543050" cy="257998"/>
          </a:xfrm>
          <a:prstGeom prst="roundRect">
            <a:avLst>
              <a:gd name="adj" fmla="val 50000"/>
            </a:avLst>
          </a:prstGeom>
          <a:solidFill>
            <a:srgbClr val="FFC000">
              <a:alpha val="73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154110" y="4404694"/>
            <a:ext cx="14191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Ilova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biriktirish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6921786" y="4391616"/>
            <a:ext cx="1543050" cy="25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51725" y="4391616"/>
            <a:ext cx="1543050" cy="257998"/>
          </a:xfrm>
          <a:prstGeom prst="roundRect">
            <a:avLst>
              <a:gd name="adj" fmla="val 50000"/>
            </a:avLst>
          </a:prstGeom>
          <a:solidFill>
            <a:srgbClr val="00B0F0">
              <a:alpha val="5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737633" y="2008641"/>
            <a:ext cx="2606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YANGI HUJJAT YARATISH JARAYONI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313672" y="4404694"/>
            <a:ext cx="14191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Hujjatni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saqlash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7040793" y="4404694"/>
            <a:ext cx="13125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ozalash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5025292" y="6058992"/>
            <a:ext cx="2141415" cy="3399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025292" y="6090477"/>
            <a:ext cx="21414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HUJJATNI TAHRIRLASH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cxnSp>
        <p:nvCxnSpPr>
          <p:cNvPr id="86" name="Прямая со стрелкой 85"/>
          <p:cNvCxnSpPr/>
          <p:nvPr/>
        </p:nvCxnSpPr>
        <p:spPr>
          <a:xfrm flipH="1" flipV="1">
            <a:off x="7237046" y="6344285"/>
            <a:ext cx="887779" cy="427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3587261" y="4974070"/>
            <a:ext cx="1157633" cy="155133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0" name="Группа 89"/>
          <p:cNvGrpSpPr/>
          <p:nvPr/>
        </p:nvGrpSpPr>
        <p:grpSpPr>
          <a:xfrm>
            <a:off x="3768590" y="5491521"/>
            <a:ext cx="775923" cy="915044"/>
            <a:chOff x="3819523" y="5212242"/>
            <a:chExt cx="775923" cy="915044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>
              <a:off x="3819525" y="5574192"/>
              <a:ext cx="76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3819525" y="5704124"/>
              <a:ext cx="76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>
              <a:off x="3819525" y="5841715"/>
              <a:ext cx="76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>
              <a:off x="3819525" y="5978305"/>
              <a:ext cx="760568" cy="8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>
              <a:off x="3819525" y="6127286"/>
              <a:ext cx="775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4023250" y="5212242"/>
              <a:ext cx="556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3819523" y="5310357"/>
              <a:ext cx="76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>
              <a:off x="3819524" y="5450367"/>
              <a:ext cx="76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3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h stoli\Asosiy tahrirlash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104"/>
            <a:ext cx="12183021" cy="68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Прямая со стрелкой 27"/>
          <p:cNvCxnSpPr/>
          <p:nvPr/>
        </p:nvCxnSpPr>
        <p:spPr>
          <a:xfrm flipH="1" flipV="1">
            <a:off x="428627" y="971550"/>
            <a:ext cx="561973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81538"/>
            <a:ext cx="12192000" cy="6076462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384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4" y="1000369"/>
            <a:ext cx="2141415" cy="33997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44631" y="1000835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610338" y="1040015"/>
            <a:ext cx="1985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SHAXSIY TARKIB BO’YICHA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7447317" y="1020162"/>
            <a:ext cx="21414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turkumini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tanlang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26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12-конечная звезда 26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  <p:sp>
        <p:nvSpPr>
          <p:cNvPr id="33" name="Скругленный прямоугольник 32"/>
          <p:cNvSpPr/>
          <p:nvPr/>
        </p:nvSpPr>
        <p:spPr>
          <a:xfrm>
            <a:off x="4982298" y="1000369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025292" y="1000369"/>
            <a:ext cx="21414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turuni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tanlang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51957" y="1878065"/>
            <a:ext cx="9143512" cy="2851663"/>
          </a:xfrm>
          <a:prstGeom prst="roundRect">
            <a:avLst>
              <a:gd name="adj" fmla="val 7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075477" y="2500398"/>
            <a:ext cx="23352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Buyruqning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Qisqacha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mazmun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: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075477" y="2862560"/>
            <a:ext cx="8305800" cy="1288497"/>
          </a:xfrm>
          <a:prstGeom prst="roundRect">
            <a:avLst>
              <a:gd name="adj" fmla="val 122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227877" y="2957612"/>
            <a:ext cx="40005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Salimova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Madinani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nomuayyan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muddatga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ishga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qabul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qilish</a:t>
            </a:r>
            <a:endParaRPr lang="ko-KR" altLang="en-US" sz="1100" b="1" i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5092163" y="4391616"/>
            <a:ext cx="1543050" cy="257998"/>
          </a:xfrm>
          <a:prstGeom prst="roundRect">
            <a:avLst>
              <a:gd name="adj" fmla="val 50000"/>
            </a:avLst>
          </a:prstGeom>
          <a:solidFill>
            <a:srgbClr val="FFC000">
              <a:alpha val="73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154110" y="4404694"/>
            <a:ext cx="14191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Ilova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biriktirish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6921786" y="4391616"/>
            <a:ext cx="1543050" cy="25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51725" y="4391616"/>
            <a:ext cx="1543050" cy="257998"/>
          </a:xfrm>
          <a:prstGeom prst="roundRect">
            <a:avLst>
              <a:gd name="adj" fmla="val 50000"/>
            </a:avLst>
          </a:prstGeom>
          <a:solidFill>
            <a:srgbClr val="00B0F0">
              <a:alpha val="5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737633" y="2008641"/>
            <a:ext cx="2606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YANGI HUJJAT YARATISH JARAYONI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313672" y="4404694"/>
            <a:ext cx="14191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Hujjatni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saqlash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7040793" y="4404694"/>
            <a:ext cx="13125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ozalash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5" name="Вертикальный свиток 14"/>
          <p:cNvSpPr/>
          <p:nvPr/>
        </p:nvSpPr>
        <p:spPr>
          <a:xfrm>
            <a:off x="3431080" y="4921119"/>
            <a:ext cx="1551218" cy="150886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5025292" y="6058992"/>
            <a:ext cx="2141415" cy="3399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025292" y="6090477"/>
            <a:ext cx="21414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HUJJATNI TAHRIRLASH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819525" y="5574192"/>
            <a:ext cx="76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819525" y="5704124"/>
            <a:ext cx="76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819525" y="5841715"/>
            <a:ext cx="76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3819525" y="5978305"/>
            <a:ext cx="760568" cy="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3819525" y="6127286"/>
            <a:ext cx="775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4023250" y="5212242"/>
            <a:ext cx="556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3819523" y="5310357"/>
            <a:ext cx="76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819524" y="5450367"/>
            <a:ext cx="76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 flipV="1">
            <a:off x="5737633" y="4841086"/>
            <a:ext cx="1069748" cy="860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6788259" y="5212242"/>
            <a:ext cx="2336514" cy="6219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Ilova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hujjatlar</a:t>
            </a:r>
            <a:r>
              <a:rPr lang="en-US" sz="1200" b="1" dirty="0" smtClean="0"/>
              <a:t>: </a:t>
            </a:r>
            <a:r>
              <a:rPr lang="en-US" sz="1200" b="1" dirty="0" err="1" smtClean="0"/>
              <a:t>Word,pdf,jpeg,jpg</a:t>
            </a:r>
            <a:r>
              <a:rPr lang="en-US" sz="1200" b="1" dirty="0"/>
              <a:t> </a:t>
            </a:r>
            <a:r>
              <a:rPr lang="en-US" sz="1200" b="1" dirty="0" err="1" smtClean="0"/>
              <a:t>formatida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bo’ladi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5434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81538"/>
            <a:ext cx="12192000" cy="6076462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384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4" y="1000369"/>
            <a:ext cx="2141415" cy="33997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610338" y="1040015"/>
            <a:ext cx="1985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xulosaga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yuborish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26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12-конечная звезда 26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  <p:sp>
        <p:nvSpPr>
          <p:cNvPr id="10" name="Скругленный прямоугольник 9"/>
          <p:cNvSpPr/>
          <p:nvPr/>
        </p:nvSpPr>
        <p:spPr>
          <a:xfrm>
            <a:off x="2551957" y="1878065"/>
            <a:ext cx="9143512" cy="2851663"/>
          </a:xfrm>
          <a:prstGeom prst="roundRect">
            <a:avLst>
              <a:gd name="adj" fmla="val 71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075477" y="2500398"/>
            <a:ext cx="23352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Buyruqning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Qisqacha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mazmun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: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075477" y="2862560"/>
            <a:ext cx="8305800" cy="1288497"/>
          </a:xfrm>
          <a:prstGeom prst="roundRect">
            <a:avLst>
              <a:gd name="adj" fmla="val 122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227877" y="2957612"/>
            <a:ext cx="40005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Salimova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Madinani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nomuayyan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muddatga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ishga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qabul</a:t>
            </a:r>
            <a:r>
              <a:rPr lang="en-US" altLang="ko-K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qilish</a:t>
            </a:r>
            <a:endParaRPr lang="ko-KR" altLang="en-US" sz="1100" b="1" i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5092163" y="4391616"/>
            <a:ext cx="1543050" cy="257998"/>
          </a:xfrm>
          <a:prstGeom prst="roundRect">
            <a:avLst>
              <a:gd name="adj" fmla="val 50000"/>
            </a:avLst>
          </a:prstGeom>
          <a:solidFill>
            <a:srgbClr val="FFC000">
              <a:alpha val="73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154110" y="4404694"/>
            <a:ext cx="14191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Ilova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biriktirish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6921786" y="4391616"/>
            <a:ext cx="1543050" cy="25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51725" y="4391616"/>
            <a:ext cx="1543050" cy="257998"/>
          </a:xfrm>
          <a:prstGeom prst="roundRect">
            <a:avLst>
              <a:gd name="adj" fmla="val 50000"/>
            </a:avLst>
          </a:prstGeom>
          <a:solidFill>
            <a:srgbClr val="00B0F0">
              <a:alpha val="5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737633" y="2008641"/>
            <a:ext cx="2606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YANGI HUJJAT YARATISH JARAYONI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3313672" y="4404694"/>
            <a:ext cx="14191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Hujjatni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saqlash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7040793" y="4404694"/>
            <a:ext cx="13125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T</a:t>
            </a:r>
            <a:r>
              <a:rPr lang="en-US" altLang="ko-K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ozalash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5" name="Вертикальный свиток 14"/>
          <p:cNvSpPr/>
          <p:nvPr/>
        </p:nvSpPr>
        <p:spPr>
          <a:xfrm>
            <a:off x="3431080" y="4921119"/>
            <a:ext cx="1551218" cy="150886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5025292" y="6058992"/>
            <a:ext cx="2141415" cy="3399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025292" y="6090477"/>
            <a:ext cx="21414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  <a:cs typeface="Arial" pitchFamily="34" charset="0"/>
              </a:rPr>
              <a:t>HUJJATNI TAHRIRLASH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819525" y="5574192"/>
            <a:ext cx="76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819525" y="5704124"/>
            <a:ext cx="76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819525" y="5841715"/>
            <a:ext cx="76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3819525" y="5978305"/>
            <a:ext cx="760568" cy="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3819525" y="6127286"/>
            <a:ext cx="775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4023250" y="5193192"/>
            <a:ext cx="556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3819523" y="5310357"/>
            <a:ext cx="76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819524" y="5450367"/>
            <a:ext cx="76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 flipV="1">
            <a:off x="4657969" y="1533492"/>
            <a:ext cx="637931" cy="59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Скругленный прямоугольник 58"/>
          <p:cNvSpPr/>
          <p:nvPr/>
        </p:nvSpPr>
        <p:spPr>
          <a:xfrm>
            <a:off x="8343954" y="6058993"/>
            <a:ext cx="2295471" cy="45857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Bahnschrift Condensed" pitchFamily="34" charset="0"/>
              </a:rPr>
              <a:t>Ariza</a:t>
            </a:r>
            <a:r>
              <a:rPr lang="en-US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itchFamily="34" charset="0"/>
              </a:rPr>
              <a:t>xodim.word</a:t>
            </a:r>
            <a:endParaRPr lang="ru-RU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8343952" y="4991797"/>
            <a:ext cx="2295471" cy="45857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Bahnschrift Condensed" pitchFamily="34" charset="0"/>
              </a:rPr>
              <a:t>Pasport</a:t>
            </a:r>
            <a:r>
              <a:rPr lang="en-US" dirty="0" smtClean="0">
                <a:solidFill>
                  <a:schemeClr val="tx1"/>
                </a:solidFill>
                <a:latin typeface="Bahnschrift Condensed" pitchFamily="34" charset="0"/>
              </a:rPr>
              <a:t> xodim.pdf</a:t>
            </a:r>
            <a:endParaRPr lang="ru-RU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8343953" y="5524154"/>
            <a:ext cx="2295471" cy="45857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Bahnschrift Condensed" pitchFamily="34" charset="0"/>
              </a:rPr>
              <a:t>Diplom</a:t>
            </a:r>
            <a:r>
              <a:rPr lang="en-US" dirty="0" smtClean="0">
                <a:solidFill>
                  <a:schemeClr val="tx1"/>
                </a:solidFill>
                <a:latin typeface="Bahnschrift Condensed" pitchFamily="34" charset="0"/>
              </a:rPr>
              <a:t> xodim.pdf</a:t>
            </a:r>
            <a:endParaRPr lang="ru-RU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  <p:sp>
        <p:nvSpPr>
          <p:cNvPr id="63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10312434" y="5037835"/>
            <a:ext cx="217994" cy="366493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10336787" y="5573712"/>
            <a:ext cx="217994" cy="366493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10332565" y="6099204"/>
            <a:ext cx="217994" cy="366493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597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81538"/>
            <a:ext cx="12192000" cy="6076462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384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lumMod val="65000"/>
              <a:alpha val="54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pic>
        <p:nvPicPr>
          <p:cNvPr id="1026" name="Picture 2" descr="C:\Users\User\Desktop\Ish stoli\Namuna qism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3" y="2595642"/>
            <a:ext cx="9909907" cy="371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Скругленный прямоугольник 53"/>
          <p:cNvSpPr/>
          <p:nvPr/>
        </p:nvSpPr>
        <p:spPr>
          <a:xfrm>
            <a:off x="2282093" y="781539"/>
            <a:ext cx="9909907" cy="1814104"/>
          </a:xfrm>
          <a:prstGeom prst="roundRect">
            <a:avLst/>
          </a:prstGeom>
          <a:solidFill>
            <a:srgbClr val="00B0F0">
              <a:alpha val="3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SemiBold" pitchFamily="34" charset="0"/>
              </a:rPr>
              <a:t>XUSH KELIBSIZ</a:t>
            </a:r>
          </a:p>
          <a:p>
            <a:pPr algn="ctr"/>
            <a:r>
              <a:rPr lang="en-US" sz="3600" dirty="0" smtClean="0">
                <a:latin typeface="Bahnschrift SemiBold" pitchFamily="34" charset="0"/>
              </a:rPr>
              <a:t>YURIST.LAB</a:t>
            </a:r>
          </a:p>
          <a:p>
            <a:pPr algn="ctr"/>
            <a:r>
              <a:rPr lang="en-US" sz="1400" dirty="0" err="1" smtClean="0">
                <a:latin typeface="Bahnschrift SemiBold" pitchFamily="34" charset="0"/>
              </a:rPr>
              <a:t>Elektron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almashish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tizimiga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23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12-конечная звезда 23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3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123" y="57291"/>
            <a:ext cx="6549292" cy="724247"/>
          </a:xfrm>
        </p:spPr>
        <p:txBody>
          <a:bodyPr/>
          <a:lstStyle/>
          <a:p>
            <a:r>
              <a:rPr lang="en-US" sz="2400" dirty="0" err="1" smtClean="0">
                <a:latin typeface="Bahnschrift SemiBold" pitchFamily="34" charset="0"/>
              </a:rPr>
              <a:t>Tashkilotning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tizimdan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foydalanish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sxemasi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42994" y="781538"/>
            <a:ext cx="12192000" cy="6076462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Bol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1538"/>
            <a:ext cx="2282092" cy="607646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Bahnschrift SemiBold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3847" y="930032"/>
            <a:ext cx="914397" cy="82061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000" dirty="0" smtClean="0">
                <a:solidFill>
                  <a:schemeClr val="tx1"/>
                </a:solidFill>
                <a:latin typeface="Bahnschrift SemiBold" pitchFamily="34" charset="0"/>
              </a:rPr>
              <a:t> firma 3d </a:t>
            </a:r>
            <a:r>
              <a:rPr lang="en-US" sz="1000" dirty="0" err="1" smtClean="0">
                <a:solidFill>
                  <a:schemeClr val="tx1"/>
                </a:solidFill>
                <a:latin typeface="Bahnschrift SemiBold" pitchFamily="34" charset="0"/>
              </a:rPr>
              <a:t>logosi</a:t>
            </a:r>
            <a:endParaRPr lang="ru-RU" sz="10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415" y="3610638"/>
            <a:ext cx="2047631" cy="336061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Yuridik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maslahatlar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9415" y="4009236"/>
            <a:ext cx="2047631" cy="4532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Qonunchilik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yangiliklari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9414" y="3223769"/>
            <a:ext cx="2047631" cy="336061"/>
          </a:xfrm>
          <a:prstGeom prst="round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Bosh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sahifa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09415" y="5365197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Yuristga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murojaat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17230" y="45563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Sud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ishlari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9415" y="4962704"/>
            <a:ext cx="2047631" cy="33606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Blanka</a:t>
            </a:r>
            <a:r>
              <a:rPr lang="en-US" sz="14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Bahnschrift SemiBold" pitchFamily="34" charset="0"/>
              </a:rPr>
              <a:t>yaratish</a:t>
            </a:r>
            <a:endParaRPr lang="ru-RU" sz="1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48490" y="1854753"/>
            <a:ext cx="1969477" cy="56938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YURIST.LAB</a:t>
            </a:r>
          </a:p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Yuridik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firmasi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57909" y="2508738"/>
            <a:ext cx="1766277" cy="492369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+ </a:t>
            </a:r>
            <a:r>
              <a:rPr lang="en-US" sz="1400" dirty="0" err="1" smtClean="0">
                <a:latin typeface="Bahnschrift SemiBold" pitchFamily="34" charset="0"/>
              </a:rPr>
              <a:t>Yangi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Hujjat</a:t>
            </a:r>
            <a:r>
              <a:rPr lang="en-US" sz="1400" dirty="0" smtClean="0">
                <a:latin typeface="Bahnschrift SemiBold" pitchFamily="34" charset="0"/>
              </a:rPr>
              <a:t> </a:t>
            </a:r>
            <a:r>
              <a:rPr lang="en-US" sz="1400" dirty="0" err="1" smtClean="0">
                <a:latin typeface="Bahnschrift SemiBold" pitchFamily="34" charset="0"/>
              </a:rPr>
              <a:t>yartish</a:t>
            </a:r>
            <a:endParaRPr lang="ru-RU" sz="1400" dirty="0">
              <a:latin typeface="Bahnschrift SemiBold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17230" y="5791225"/>
            <a:ext cx="2047631" cy="336061"/>
            <a:chOff x="132860" y="6307015"/>
            <a:chExt cx="2047631" cy="336061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60" y="6307015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           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Tizimni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Bahnschrift SemiBold" pitchFamily="34" charset="0"/>
                </a:rPr>
                <a:t>faollashtirish</a:t>
              </a:r>
              <a:r>
                <a:rPr lang="en-US" sz="1000" dirty="0" smtClean="0">
                  <a:solidFill>
                    <a:schemeClr val="tx1"/>
                  </a:solidFill>
                  <a:latin typeface="Bahnschrift SemiBold" pitchFamily="34" charset="0"/>
                </a:rPr>
                <a:t> </a:t>
              </a:r>
              <a:endParaRPr lang="ru-RU" sz="10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3DFB5373-0015-4A31-8F01-1597E404815D}"/>
                </a:ext>
              </a:extLst>
            </p:cNvPr>
            <p:cNvSpPr/>
            <p:nvPr/>
          </p:nvSpPr>
          <p:spPr>
            <a:xfrm>
              <a:off x="333575" y="6392984"/>
              <a:ext cx="323289" cy="18179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CEE827-6E3C-45A9-A9FC-F5376557196C}"/>
              </a:ext>
            </a:extLst>
          </p:cNvPr>
          <p:cNvSpPr txBox="1"/>
          <p:nvPr/>
        </p:nvSpPr>
        <p:spPr>
          <a:xfrm>
            <a:off x="156306" y="6509747"/>
            <a:ext cx="1969477" cy="2616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Call </a:t>
            </a:r>
            <a:r>
              <a:rPr lang="en-US" altLang="ko-KR" sz="1100" b="1" dirty="0" err="1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markazi</a:t>
            </a:r>
            <a:r>
              <a:rPr lang="en-US" altLang="ko-KR" sz="1100" b="1" dirty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: </a:t>
            </a:r>
            <a:r>
              <a:rPr lang="en-US" altLang="ko-KR" sz="1100" b="1" dirty="0" smtClean="0">
                <a:solidFill>
                  <a:schemeClr val="bg1"/>
                </a:solidFill>
                <a:latin typeface="Bahnschrift SemiBold" pitchFamily="34" charset="0"/>
                <a:cs typeface="Arial" pitchFamily="34" charset="0"/>
              </a:rPr>
              <a:t>1055</a:t>
            </a:r>
            <a:endParaRPr lang="ko-KR" altLang="en-US" sz="1100" b="1" dirty="0">
              <a:solidFill>
                <a:schemeClr val="bg1"/>
              </a:solidFill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2092" y="781538"/>
            <a:ext cx="9909908" cy="8596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6554" y="1000369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982299" y="1008184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393336" y="1008184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749681" y="1000369"/>
            <a:ext cx="2141415" cy="3399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2610338" y="1032321"/>
            <a:ext cx="19851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Mehnat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munosabatlari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9780942" y="1020043"/>
            <a:ext cx="21414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Tadbirkorlik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munosabatlari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7666893" y="1040136"/>
            <a:ext cx="17506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Soliq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munosabatlari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6B8480F-0BED-43E8-AA4B-4B8EBE91A1B2}"/>
              </a:ext>
            </a:extLst>
          </p:cNvPr>
          <p:cNvSpPr txBox="1"/>
          <p:nvPr/>
        </p:nvSpPr>
        <p:spPr>
          <a:xfrm>
            <a:off x="5064369" y="1037161"/>
            <a:ext cx="20280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Fuqarolik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munosabatlari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ED199BA-7A32-4BAD-AE63-6EF25F7AE680}"/>
              </a:ext>
            </a:extLst>
          </p:cNvPr>
          <p:cNvSpPr txBox="1"/>
          <p:nvPr/>
        </p:nvSpPr>
        <p:spPr>
          <a:xfrm>
            <a:off x="2516554" y="1970092"/>
            <a:ext cx="9120554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  </a:t>
            </a:r>
          </a:p>
        </p:txBody>
      </p:sp>
      <p:pic>
        <p:nvPicPr>
          <p:cNvPr id="3074" name="Picture 2" descr="C:\Users\User\Desktop\Ish stoli\maslahatlar qism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2" y="1665904"/>
            <a:ext cx="9866913" cy="519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Группа 33"/>
          <p:cNvGrpSpPr/>
          <p:nvPr/>
        </p:nvGrpSpPr>
        <p:grpSpPr>
          <a:xfrm>
            <a:off x="117227" y="6181501"/>
            <a:ext cx="2047631" cy="336061"/>
            <a:chOff x="117227" y="6181501"/>
            <a:chExt cx="2047631" cy="336061"/>
          </a:xfrm>
        </p:grpSpPr>
        <p:sp>
          <p:nvSpPr>
            <p:cNvPr id="35" name="Скругленный прямоугольник 34"/>
            <p:cNvSpPr/>
            <p:nvPr/>
          </p:nvSpPr>
          <p:spPr>
            <a:xfrm>
              <a:off x="117227" y="6181501"/>
              <a:ext cx="2047631" cy="33606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Bahnschrift SemiBold" pitchFamily="34" charset="0"/>
                </a:rPr>
                <a:t>E’LONLAR</a:t>
              </a:r>
              <a:endParaRPr lang="ru-RU" sz="1200" dirty="0">
                <a:solidFill>
                  <a:schemeClr val="tx1"/>
                </a:solidFill>
                <a:latin typeface="Bahnschrift SemiBold" pitchFamily="34" charset="0"/>
              </a:endParaRPr>
            </a:p>
          </p:txBody>
        </p:sp>
        <p:sp>
          <p:nvSpPr>
            <p:cNvPr id="36" name="Round Same Side Corner Rectangle 11">
              <a:extLst>
                <a:ext uri="{FF2B5EF4-FFF2-40B4-BE49-F238E27FC236}">
                  <a16:creationId xmlns="" xmlns:a16="http://schemas.microsoft.com/office/drawing/2014/main" id="{AFBCEF67-A3DE-45DE-97FD-374E910A67D8}"/>
                </a:ext>
              </a:extLst>
            </p:cNvPr>
            <p:cNvSpPr/>
            <p:nvPr/>
          </p:nvSpPr>
          <p:spPr>
            <a:xfrm rot="9216585">
              <a:off x="435890" y="6245896"/>
              <a:ext cx="243294" cy="196779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plastic">
              <a:bevelT w="127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12-конечная звезда 36"/>
            <p:cNvSpPr/>
            <p:nvPr/>
          </p:nvSpPr>
          <p:spPr>
            <a:xfrm>
              <a:off x="1863173" y="6227497"/>
              <a:ext cx="254794" cy="244067"/>
            </a:xfrm>
            <a:prstGeom prst="star12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Bahnschrift" pitchFamily="34" charset="0"/>
                </a:rPr>
                <a:t>5</a:t>
              </a:r>
              <a:endParaRPr lang="ru-RU" sz="1100" dirty="0">
                <a:latin typeface="Bahn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3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798</Words>
  <Application>Microsoft Office PowerPoint</Application>
  <PresentationFormat>Произвольный</PresentationFormat>
  <Paragraphs>299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139</cp:revision>
  <dcterms:created xsi:type="dcterms:W3CDTF">2020-01-20T05:08:25Z</dcterms:created>
  <dcterms:modified xsi:type="dcterms:W3CDTF">2023-01-26T10:04:59Z</dcterms:modified>
</cp:coreProperties>
</file>