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C680A8-1552-47FA-8281-2A91CB9368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B7CB09-8499-4250-8240-0ADB362B41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B20F40-CF57-4F17-BB06-D1CD39496C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9AAEAF-F6BE-494C-B17E-04201DF1DF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98674D-A2A2-491B-94C1-C421CC690D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CE8552-039F-4646-A1C6-7A550D1D62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DCF118-2757-4874-8631-E8812AE46E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C30175-2EE1-4451-A45B-42053243BC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9188CA-C4CE-4DF4-8518-3D82B18060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8A5AEB-CEB7-4F22-84DA-C5A808381B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2C9A1E-FC59-4B47-9A81-E88DA016D7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056372-19C4-4F0C-BBB9-A52BB580B0D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05FA9F-7E4E-44BE-ACE8-A323F8B22D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8ADDE7-8E02-411F-A5CE-0B10855A2C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E4F22F-0F4D-4D8A-BF21-71AF965107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6C9F84-A483-43F1-BD43-B332186157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CD9D6C1-15A4-4A47-B6F6-B24EBAB08A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624AE6-0D5F-4470-ACBD-6E7D176885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D63C4A-98B2-4F02-A938-CCF1A3A3E8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A05DA0-C2D8-44DE-9042-A0B1270146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A00C10-AD71-4466-85F2-ABC4D06F76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5D5C1A8-028D-498C-BCE5-48A3E6DC28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B4524D-CD3F-4DC1-A489-8949359022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E63B049-7BA7-40D4-9951-21DBE55B9AA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Click to edit the outline text format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Noto Sans"/>
              </a:rPr>
              <a:t>Second Outline Level</a:t>
            </a:r>
            <a:endParaRPr b="0" lang="en-US" sz="2100" spc="-1" strike="noStrike">
              <a:solidFill>
                <a:srgbClr val="2c3e50"/>
              </a:solidFill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Third Outline Level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2c3e50"/>
                </a:solidFill>
                <a:latin typeface="Noto Sans"/>
              </a:rPr>
              <a:t>Fourth Outline Level</a:t>
            </a:r>
            <a:endParaRPr b="0" lang="en-US" sz="1500" spc="-1" strike="noStrike">
              <a:solidFill>
                <a:srgbClr val="2c3e50"/>
              </a:solidFill>
              <a:latin typeface="Noto Sans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Noto Sans"/>
              </a:rPr>
              <a:t>Fifth Outline Level</a:t>
            </a:r>
            <a:endParaRPr b="0" lang="en-US" sz="1500" spc="-1" strike="noStrike">
              <a:solidFill>
                <a:srgbClr val="2c3e50"/>
              </a:solidFill>
              <a:latin typeface="Noto Sans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Noto Sans"/>
              </a:rPr>
              <a:t>Sixth Outline Level</a:t>
            </a:r>
            <a:endParaRPr b="0" lang="en-US" sz="1500" spc="-1" strike="noStrike">
              <a:solidFill>
                <a:srgbClr val="2c3e50"/>
              </a:solidFill>
              <a:latin typeface="Noto Sans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Noto Sans"/>
              </a:rPr>
              <a:t>Seventh Outline Level</a:t>
            </a:r>
            <a:endParaRPr b="0" lang="en-US" sz="15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fld id="{A1011657-9E40-4F8F-81EF-32FA8269EA12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marL="432000" indent="-324000">
              <a:spcAft>
                <a:spcPts val="65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Click to edit the outline text format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1" marL="864000" indent="-324000">
              <a:spcAft>
                <a:spcPts val="850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Second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2" marL="1296000" indent="-288000">
              <a:spcAft>
                <a:spcPts val="63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Third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3" marL="1728000" indent="-216000">
              <a:spcAft>
                <a:spcPts val="42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4" marL="2160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5" marL="2592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6" marL="3024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5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buNone/>
            </a:pPr>
            <a:fld id="{62718738-3B7A-4128-9613-85C0DFAA7404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r>
              <a:rPr b="1" lang="en-US" sz="2700" spc="-1" strike="noStrike">
                <a:solidFill>
                  <a:srgbClr val="2c3e50"/>
                </a:solidFill>
                <a:latin typeface="Noto Sans"/>
              </a:rPr>
              <a:t>Click to edit the title text format</a:t>
            </a: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marL="432000" indent="-324000">
              <a:spcAft>
                <a:spcPts val="65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Click to edit the outline text format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1" marL="864000" indent="-324000">
              <a:spcAft>
                <a:spcPts val="850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Second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2" marL="1296000" indent="-288000">
              <a:spcAft>
                <a:spcPts val="63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Third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3" marL="1728000" indent="-216000">
              <a:spcAft>
                <a:spcPts val="42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4" marL="2160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5" marL="2592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6" marL="3024000" indent="-21600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 idx="8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buNone/>
            </a:pPr>
            <a:fld id="{5521DF54-F47C-4E72-904F-B4BE4FFC24CC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  <a:buNone/>
            </a:pP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2022-08-31T19:30:52Z</dcterms:created>
  <dc:creator/>
  <dc:description/>
  <dc:language>en-US</dc:language>
  <cp:lastModifiedBy/>
  <dcterms:modified xsi:type="dcterms:W3CDTF">2022-08-31T19:36:11Z</dcterms:modified>
  <cp:revision>2</cp:revision>
  <dc:subject/>
  <dc:title>Midnightblue</dc:title>
</cp:coreProperties>
</file>