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OSUB" id="{1FDD289D-F71D-42AD-AA2F-D6F8DDEA55D0}">
          <p14:sldIdLst/>
        </p14:section>
        <p14:section name="Show me the code" id="{792C5190-38F5-486A-99B2-0950AC63FB26}">
          <p14:sldIdLst>
            <p14:sldId id="264"/>
          </p14:sldIdLst>
        </p14:section>
        <p14:section name="RETURN" id="{991DC4CE-DCB6-4B5B-906B-845E882E460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49" autoAdjust="0"/>
  </p:normalViewPr>
  <p:slideViewPr>
    <p:cSldViewPr showGuides="1">
      <p:cViewPr varScale="1">
        <p:scale>
          <a:sx n="90" d="100"/>
          <a:sy n="90" d="100"/>
        </p:scale>
        <p:origin x="603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580D7-2936-4B85-9C7C-92A72DDD7BEF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2282D-99FF-4AA1-9D20-2E0003BA0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6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8519-65FA-4F16-B9D4-55D23E7A5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7DC2B-3B2E-44AB-AF0B-ED0D5BD8C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AB92-7210-4729-B491-E919CE51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BE52-C5DC-4A28-B294-416C29E4518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3F42B-A10A-4919-B84E-E6687820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071C-F6E4-4175-A50F-EC3D9C1B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37FD-13A0-4935-A00E-E5266186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EBE8-C231-4E3F-8A24-4680B85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5D59C-0200-49EA-BF39-6306C7562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24033-D74D-4B6B-B058-AB6CAA20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BE52-C5DC-4A28-B294-416C29E4518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CC2E4-D116-4FDC-8D0D-5EFFF674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FBF4F-0E02-4ECB-9B4B-0B7FC129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37FD-13A0-4935-A00E-E5266186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1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6D530-8810-43AE-A638-C7675EA49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DD587-5ACA-41EC-911E-E3ACEF9F8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9EBE7-FE25-48D5-A7A8-63A5780B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BE52-C5DC-4A28-B294-416C29E4518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00AAC-8860-42E3-9EEA-05768601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8C9DC-68F1-47AF-A15E-23B59C73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37FD-13A0-4935-A00E-E5266186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6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F547-DB6C-47BA-8B5D-67F1432E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A686D-D685-4B8C-A045-2D91E0D9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5C512-B1AB-4DB4-8B99-09F5300C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BE52-C5DC-4A28-B294-416C29E4518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81DEC-D9D4-446D-9D39-B1145F84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A1AAA-CA39-4DB8-9C24-1ADF95E2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37FD-13A0-4935-A00E-E5266186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6DBF-F969-49B4-94B3-E200170C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A60E6-DA33-433D-B676-60B9F35A8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36A9E-228D-4E85-8751-3A15D059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BE52-C5DC-4A28-B294-416C29E4518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0202A-2B98-433B-A6F0-F62BFA22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90E7D-5D0E-44AD-AC3C-CD92A6B6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37FD-13A0-4935-A00E-E5266186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4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C622-422D-4960-A260-85CD91E4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4D9B-BC9F-43D6-B4F1-182A91ECB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7EB5A-2FD5-4FE4-A3B1-5C62431D4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4C53D-5ED0-460C-8ABC-2AC65FFC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BE52-C5DC-4A28-B294-416C29E4518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A1DFD-4907-488D-B42B-5F831EAB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1CA4F-6AF2-4DA7-B5D7-FFFFD734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37FD-13A0-4935-A00E-E5266186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0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E1AF-5B74-4972-990C-44F97A3D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A03C7-EF7C-476D-B50C-81288097A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3A4E1-65F2-42BF-B3E5-1276CBDAF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E11CA-A627-4540-9A3A-732D80A12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28F99-360C-41F4-A691-B84B173D6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8DCDE-23EC-4256-8D9E-FD29F130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BE52-C5DC-4A28-B294-416C29E4518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38C4-1C4E-4F6D-8BCA-8658E332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8EDA0-6A88-4BF4-9C45-373DF1EB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37FD-13A0-4935-A00E-E5266186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C587-5F15-48DE-9493-D900EE03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D3822-7299-43F0-B650-EE16C345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BE52-C5DC-4A28-B294-416C29E4518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71E93-DC0D-4B20-88C4-0C43811E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74D38-4062-4366-9EBD-6B4CAA8E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37FD-13A0-4935-A00E-E5266186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5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4074E-A4B4-4E70-B19B-2B6B394E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BE52-C5DC-4A28-B294-416C29E4518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A3A26-EADE-4F95-959C-6336A4DE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E4EEA-79F9-4EBB-BA76-21F496FF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37FD-13A0-4935-A00E-E5266186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9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F594-7189-4A91-B3C9-878FC2DB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0283-BB55-4180-8C39-24B6A107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AFD9-838E-436A-A6D1-C3E28FDC4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55F19-439F-4053-8A79-149C6E19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BE52-C5DC-4A28-B294-416C29E4518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E8A26-1000-4407-BD6F-81C476F3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CEFD0-95DA-4CB6-9DEC-184B9ACF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37FD-13A0-4935-A00E-E5266186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3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8F26-16F4-4927-B098-1DF6AF04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93990-ACBA-461B-AC28-A0ED99D54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9840B-93BD-4395-BD2D-7FC359731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7A9EB-E0BB-4690-A52A-2061B359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BE52-C5DC-4A28-B294-416C29E45181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E5FA0-D416-4014-8CCA-D61D6318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50B50-3249-4717-8ABD-9C0917F9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37FD-13A0-4935-A00E-E5266186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6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B357B-FDED-4A9F-BC8D-CBFF6779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76750-7D82-4886-ABD2-67007391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2D70-9871-4251-A434-A35531908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1BE52-C5DC-4A28-B294-416C29E45181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C98FA-5B4B-407C-9A86-F6AD5D2A3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3B7BD-CD13-4B57-A446-3100CF1F1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737FD-13A0-4935-A00E-E5266186D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6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F992DB1-69F6-4F92-B4E1-F70C5674F288}"/>
              </a:ext>
            </a:extLst>
          </p:cNvPr>
          <p:cNvSpPr/>
          <p:nvPr/>
        </p:nvSpPr>
        <p:spPr>
          <a:xfrm>
            <a:off x="1447800" y="1828801"/>
            <a:ext cx="1676400" cy="2895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72A719-DD79-4A8C-A948-3373732126B3}"/>
              </a:ext>
            </a:extLst>
          </p:cNvPr>
          <p:cNvSpPr/>
          <p:nvPr/>
        </p:nvSpPr>
        <p:spPr>
          <a:xfrm>
            <a:off x="7391400" y="1828801"/>
            <a:ext cx="1676400" cy="28955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Processor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24191E-9436-4670-8838-8D32C9BB66B4}"/>
              </a:ext>
            </a:extLst>
          </p:cNvPr>
          <p:cNvSpPr/>
          <p:nvPr/>
        </p:nvSpPr>
        <p:spPr>
          <a:xfrm>
            <a:off x="3733800" y="1828800"/>
            <a:ext cx="3505200" cy="28955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API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0A835-51D0-43DE-B9F1-E7D58DAD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8458A-1533-40A2-AAB8-89521FF02467}"/>
              </a:ext>
            </a:extLst>
          </p:cNvPr>
          <p:cNvSpPr/>
          <p:nvPr/>
        </p:nvSpPr>
        <p:spPr>
          <a:xfrm>
            <a:off x="7543800" y="2286001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Command Processor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79830-D055-4A11-9250-E86FDBFAC243}"/>
              </a:ext>
            </a:extLst>
          </p:cNvPr>
          <p:cNvSpPr/>
          <p:nvPr/>
        </p:nvSpPr>
        <p:spPr>
          <a:xfrm>
            <a:off x="3886200" y="2286001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Command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E2F40F-429B-48A0-AF3E-D9F91B95F5CC}"/>
              </a:ext>
            </a:extLst>
          </p:cNvPr>
          <p:cNvSpPr/>
          <p:nvPr/>
        </p:nvSpPr>
        <p:spPr>
          <a:xfrm>
            <a:off x="3885253" y="3668013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Query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2786E7-BCF0-486A-AD95-B4430164DE6B}"/>
              </a:ext>
            </a:extLst>
          </p:cNvPr>
          <p:cNvSpPr/>
          <p:nvPr/>
        </p:nvSpPr>
        <p:spPr>
          <a:xfrm>
            <a:off x="5715000" y="3657601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Read Model Façade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7EEB2-049C-4CAB-BCFC-36F809A9E2AF}"/>
              </a:ext>
            </a:extLst>
          </p:cNvPr>
          <p:cNvSpPr/>
          <p:nvPr/>
        </p:nvSpPr>
        <p:spPr>
          <a:xfrm>
            <a:off x="7543800" y="3668013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Read Model Generator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B5039409-098A-4AB4-90E3-883235C77D1B}"/>
              </a:ext>
            </a:extLst>
          </p:cNvPr>
          <p:cNvSpPr/>
          <p:nvPr/>
        </p:nvSpPr>
        <p:spPr>
          <a:xfrm>
            <a:off x="9372600" y="2056453"/>
            <a:ext cx="1371600" cy="137254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Event Store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1F818B0-33BA-4AE7-BA63-7AEB203DFD1F}"/>
              </a:ext>
            </a:extLst>
          </p:cNvPr>
          <p:cNvSpPr/>
          <p:nvPr/>
        </p:nvSpPr>
        <p:spPr>
          <a:xfrm>
            <a:off x="7543800" y="5050025"/>
            <a:ext cx="1371600" cy="135077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Query 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E0858D-857A-4D67-9F54-FF4F0D0AA4A4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5257800" y="2743201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D8EFF7-B53D-420E-A44C-9C9A84A04C67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 flipV="1">
            <a:off x="8915400" y="2742727"/>
            <a:ext cx="457200" cy="474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AC151F-07B1-485B-A984-34D4CB9A09AA}"/>
              </a:ext>
            </a:extLst>
          </p:cNvPr>
          <p:cNvCxnSpPr>
            <a:cxnSpLocks/>
            <a:stCxn id="10" idx="3"/>
            <a:endCxn id="9" idx="3"/>
          </p:cNvCxnSpPr>
          <p:nvPr/>
        </p:nvCxnSpPr>
        <p:spPr>
          <a:xfrm rot="5400000">
            <a:off x="9138794" y="3205607"/>
            <a:ext cx="696212" cy="1143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E90650-A360-4A5E-95DC-8FC4A15DD8DC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>
            <a:off x="8229600" y="4582413"/>
            <a:ext cx="0" cy="46761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6">
            <a:extLst>
              <a:ext uri="{FF2B5EF4-FFF2-40B4-BE49-F238E27FC236}">
                <a16:creationId xmlns:a16="http://schemas.microsoft.com/office/drawing/2014/main" id="{E986AE8D-0B17-48D7-95A5-9DD373ED7763}"/>
              </a:ext>
            </a:extLst>
          </p:cNvPr>
          <p:cNvCxnSpPr>
            <a:cxnSpLocks/>
            <a:stCxn id="11" idx="2"/>
            <a:endCxn id="8" idx="2"/>
          </p:cNvCxnSpPr>
          <p:nvPr/>
        </p:nvCxnSpPr>
        <p:spPr>
          <a:xfrm rot="10800000">
            <a:off x="6400800" y="4572001"/>
            <a:ext cx="1143000" cy="1153412"/>
          </a:xfrm>
          <a:prstGeom prst="bentConnector2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F74ACF-CB9D-4294-B5B3-9EF069D8197D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256853" y="4114801"/>
            <a:ext cx="458147" cy="10412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EBA9BD4-FADA-4924-BB40-87406BE4F122}"/>
              </a:ext>
            </a:extLst>
          </p:cNvPr>
          <p:cNvSpPr/>
          <p:nvPr/>
        </p:nvSpPr>
        <p:spPr>
          <a:xfrm>
            <a:off x="1592627" y="2286001"/>
            <a:ext cx="1371600" cy="228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MVC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BA1444-AFAE-4CED-A2A8-CC900B17825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964227" y="4125213"/>
            <a:ext cx="921026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E7ACFC-4B7F-400C-9102-2CD6F80A8CC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64227" y="2743201"/>
            <a:ext cx="92197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1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Theme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Gyuwon Yi</dc:creator>
  <cp:lastModifiedBy>Gyuwon Yi</cp:lastModifiedBy>
  <cp:revision>2</cp:revision>
  <dcterms:created xsi:type="dcterms:W3CDTF">2018-09-15T02:30:17Z</dcterms:created>
  <dcterms:modified xsi:type="dcterms:W3CDTF">2018-10-29T12:33:08Z</dcterms:modified>
</cp:coreProperties>
</file>