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8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3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01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6482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067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271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626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653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70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24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34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7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6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40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23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75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59CE-26F7-4ED3-8CA4-4BCFA415B68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7CC49-3BD0-4FD8-A807-5F79BD6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45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9259CE-26F7-4ED3-8CA4-4BCFA415B68E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7CC49-3BD0-4FD8-A807-5F79BD652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7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44FBC-68EA-40B4-BC45-3BD6C5463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1" y="938953"/>
            <a:ext cx="6630143" cy="4980094"/>
          </a:xfrm>
        </p:spPr>
        <p:txBody>
          <a:bodyPr anchor="ctr">
            <a:normAutofit/>
          </a:bodyPr>
          <a:lstStyle/>
          <a:p>
            <a:pPr algn="r"/>
            <a:r>
              <a:rPr lang="zh-CN" altLang="en-US"/>
              <a:t>动态代理</a:t>
            </a:r>
            <a:r>
              <a:rPr lang="en-US" altLang="zh-CN"/>
              <a:t>&amp;AOP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56AE12-F121-4EA9-8A5E-A025DBE7D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9682" y="1317171"/>
            <a:ext cx="2872975" cy="4223658"/>
          </a:xfrm>
        </p:spPr>
        <p:txBody>
          <a:bodyPr anchor="ctr">
            <a:norm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					</a:t>
            </a:r>
          </a:p>
          <a:p>
            <a:endParaRPr lang="en-US" altLang="zh-CN">
              <a:solidFill>
                <a:schemeClr val="bg2"/>
              </a:solidFill>
            </a:endParaRPr>
          </a:p>
          <a:p>
            <a:r>
              <a:rPr lang="en-US" altLang="zh-CN">
                <a:solidFill>
                  <a:schemeClr val="bg2"/>
                </a:solidFill>
              </a:rPr>
              <a:t>																</a:t>
            </a:r>
            <a:r>
              <a:rPr lang="zh-CN" altLang="en-US">
                <a:solidFill>
                  <a:schemeClr val="bg2"/>
                </a:solidFill>
              </a:rPr>
              <a:t>刘欢</a:t>
            </a:r>
          </a:p>
        </p:txBody>
      </p:sp>
    </p:spTree>
    <p:extLst>
      <p:ext uri="{BB962C8B-B14F-4D97-AF65-F5344CB8AC3E}">
        <p14:creationId xmlns:p14="http://schemas.microsoft.com/office/powerpoint/2010/main" val="37790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F98BB8F-C223-4AE6-9585-93A7B02F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AOP:</a:t>
            </a:r>
            <a:r>
              <a:rPr lang="zh-CN" altLang="en-US" dirty="0">
                <a:solidFill>
                  <a:srgbClr val="FFFFFF"/>
                </a:solidFill>
              </a:rPr>
              <a:t>面向切面编程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E63543-3ACC-4633-A46C-03FA718C2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altLang="zh-CN" dirty="0"/>
              <a:t>1. JdkDynamicAopProxy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TransactionAspectSupport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err="1"/>
              <a:t>invokeWithinTransaction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B710BC-EED2-4545-8E85-83AF49200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JdkDynamicAopProxy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90E4A27-11F5-47FC-862F-A0B2865A7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TransactionInterceptor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33F19BF-A985-498A-B503-14867809B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TransactionAspectSupport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26998AFE-9CAA-467C-8484-FCD94833D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invokeWithinTransaction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C8DB9-B99F-4957-AA5F-3CCDF441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1"/>
            <a:ext cx="4113410" cy="2196506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/>
              <a:t>代理模式那些事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2F8C9B-A49B-4038-952A-2B11F4C1B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定义：给目标对象提供一个代理对象，并由代理对象控制对目标对象的引用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目的：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通过引用代理对象的方式来间接访问目标对象，防止直接访问目标对象给系统带来不必要的复杂性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通过代理对象对原有业务逻辑的增强</a:t>
            </a:r>
          </a:p>
        </p:txBody>
      </p:sp>
    </p:spTree>
    <p:extLst>
      <p:ext uri="{BB962C8B-B14F-4D97-AF65-F5344CB8AC3E}">
        <p14:creationId xmlns:p14="http://schemas.microsoft.com/office/powerpoint/2010/main" val="279070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136E3-545D-4487-83BF-DF662D6D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8253"/>
          </a:xfrm>
        </p:spPr>
        <p:txBody>
          <a:bodyPr/>
          <a:lstStyle/>
          <a:p>
            <a:r>
              <a:rPr lang="zh-CN" altLang="en-US" dirty="0"/>
              <a:t>代理模式类图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43E19-BF05-4A18-B680-D5FDFB0D8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2" y="1147666"/>
            <a:ext cx="10468946" cy="510073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8DE278-480B-430A-836E-8E69718F2ADB}"/>
              </a:ext>
            </a:extLst>
          </p:cNvPr>
          <p:cNvSpPr/>
          <p:nvPr/>
        </p:nvSpPr>
        <p:spPr>
          <a:xfrm>
            <a:off x="3993503" y="1390261"/>
            <a:ext cx="3359020" cy="8770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</a:t>
            </a:r>
            <a:r>
              <a:rPr lang="zh-CN" altLang="en-US" dirty="0"/>
              <a:t>接口</a:t>
            </a:r>
            <a:r>
              <a:rPr lang="en-US" altLang="zh-CN" dirty="0"/>
              <a:t>) </a:t>
            </a:r>
          </a:p>
          <a:p>
            <a:pPr algn="ctr"/>
            <a:r>
              <a:rPr lang="en-US" altLang="zh-CN" dirty="0"/>
              <a:t>Subject</a:t>
            </a:r>
            <a:r>
              <a:rPr lang="zh-CN" altLang="en-US" dirty="0"/>
              <a:t>：抽象对象，声明了真实对象和代理对象的公共接口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CDEC21-F51E-4F2D-9182-45D2D7485B53}"/>
              </a:ext>
            </a:extLst>
          </p:cNvPr>
          <p:cNvSpPr/>
          <p:nvPr/>
        </p:nvSpPr>
        <p:spPr>
          <a:xfrm>
            <a:off x="1679509" y="3592286"/>
            <a:ext cx="2349017" cy="13529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ReadSubject</a:t>
            </a:r>
            <a:r>
              <a:rPr lang="en-US" altLang="zh-CN" dirty="0"/>
              <a:t>:</a:t>
            </a:r>
            <a:r>
              <a:rPr lang="zh-CN" altLang="en-US" dirty="0"/>
              <a:t>真实对象，代理对象所代表的真实对象，即最终被引用的对象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B2911E-49A1-4D9E-8257-0D585CBB2670}"/>
              </a:ext>
            </a:extLst>
          </p:cNvPr>
          <p:cNvSpPr/>
          <p:nvPr/>
        </p:nvSpPr>
        <p:spPr>
          <a:xfrm>
            <a:off x="6667325" y="3592286"/>
            <a:ext cx="2866263" cy="13529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Proxy:</a:t>
            </a:r>
            <a:r>
              <a:rPr lang="zh-CN" altLang="en-US" dirty="0"/>
              <a:t>代理对象，包含真实对象从而操作真实主题对象，相当于访问者和真实对象直接的中介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C7A5A3E-1B26-46E4-93A8-3B0CB7D4E4B3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854018" y="2267338"/>
            <a:ext cx="2595060" cy="132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851760C-EE4F-46F3-B321-ACD95CB69057}"/>
              </a:ext>
            </a:extLst>
          </p:cNvPr>
          <p:cNvCxnSpPr/>
          <p:nvPr/>
        </p:nvCxnSpPr>
        <p:spPr>
          <a:xfrm>
            <a:off x="5915608" y="2267338"/>
            <a:ext cx="2444621" cy="1324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CEF0576-7B2A-4649-8321-CE49598FE20F}"/>
              </a:ext>
            </a:extLst>
          </p:cNvPr>
          <p:cNvSpPr txBox="1"/>
          <p:nvPr/>
        </p:nvSpPr>
        <p:spPr>
          <a:xfrm>
            <a:off x="5119015" y="25604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接口</a:t>
            </a:r>
            <a:r>
              <a:rPr lang="zh-CN" altLang="en-US" dirty="0"/>
              <a:t>实现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1F55F91-01D7-4C4B-B34B-06C8D2F0DED9}"/>
              </a:ext>
            </a:extLst>
          </p:cNvPr>
          <p:cNvCxnSpPr/>
          <p:nvPr/>
        </p:nvCxnSpPr>
        <p:spPr>
          <a:xfrm flipH="1">
            <a:off x="4151548" y="4342628"/>
            <a:ext cx="2515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FE37E00-B4C2-41DE-B07C-95AA28644F52}"/>
              </a:ext>
            </a:extLst>
          </p:cNvPr>
          <p:cNvSpPr txBox="1"/>
          <p:nvPr/>
        </p:nvSpPr>
        <p:spPr>
          <a:xfrm>
            <a:off x="5119509" y="4342628"/>
            <a:ext cx="665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包含</a:t>
            </a:r>
          </a:p>
        </p:txBody>
      </p:sp>
    </p:spTree>
    <p:extLst>
      <p:ext uri="{BB962C8B-B14F-4D97-AF65-F5344CB8AC3E}">
        <p14:creationId xmlns:p14="http://schemas.microsoft.com/office/powerpoint/2010/main" val="155134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88AD3B9-196D-4694-B0FE-666E2A11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业务场景</a:t>
            </a:r>
            <a:r>
              <a:rPr lang="en-US" altLang="zh-CN" dirty="0">
                <a:solidFill>
                  <a:srgbClr val="FFFFFF"/>
                </a:solidFill>
              </a:rPr>
              <a:t>1</a:t>
            </a:r>
            <a:br>
              <a:rPr lang="zh-CN" altLang="en-US" dirty="0">
                <a:solidFill>
                  <a:srgbClr val="FFFFFF"/>
                </a:solidFill>
              </a:rPr>
            </a:br>
            <a:endParaRPr lang="en-US" altLang="zh-CN" b="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9" name="内容占位符 2">
            <a:extLst>
              <a:ext uri="{FF2B5EF4-FFF2-40B4-BE49-F238E27FC236}">
                <a16:creationId xmlns:a16="http://schemas.microsoft.com/office/drawing/2014/main" id="{4CD45411-7E16-4089-8072-8E9FDF5F9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zh-CN" altLang="en-US" dirty="0"/>
              <a:t>小明想找美女约会</a:t>
            </a:r>
            <a:endParaRPr lang="en-US" altLang="zh-CN" dirty="0"/>
          </a:p>
          <a:p>
            <a:r>
              <a:rPr lang="zh-CN" altLang="en-US" dirty="0"/>
              <a:t>苦于没有资源，所以找月老牵线</a:t>
            </a:r>
            <a:endParaRPr lang="en-US" altLang="zh-CN" dirty="0"/>
          </a:p>
          <a:p>
            <a:r>
              <a:rPr lang="zh-CN" altLang="en-US" dirty="0"/>
              <a:t>通过月老成功约会美女？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F669568-FEE3-45AC-B5B0-BE8983EBBD4E}"/>
              </a:ext>
            </a:extLst>
          </p:cNvPr>
          <p:cNvSpPr/>
          <p:nvPr/>
        </p:nvSpPr>
        <p:spPr>
          <a:xfrm>
            <a:off x="1922104" y="4422711"/>
            <a:ext cx="1194319" cy="7837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小明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4CFBDAC-9D0D-40EA-B8DD-EF4F1FFEB6AE}"/>
              </a:ext>
            </a:extLst>
          </p:cNvPr>
          <p:cNvSpPr/>
          <p:nvPr/>
        </p:nvSpPr>
        <p:spPr>
          <a:xfrm>
            <a:off x="8892073" y="4292082"/>
            <a:ext cx="1017036" cy="8304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对象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D5F81EB-C3F8-41B2-9F26-0AFCDD77016F}"/>
              </a:ext>
            </a:extLst>
          </p:cNvPr>
          <p:cNvSpPr/>
          <p:nvPr/>
        </p:nvSpPr>
        <p:spPr>
          <a:xfrm>
            <a:off x="5181600" y="4292082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月老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B1BC641-EBBE-4EBA-A64E-2FFF51ADD703}"/>
              </a:ext>
            </a:extLst>
          </p:cNvPr>
          <p:cNvCxnSpPr/>
          <p:nvPr/>
        </p:nvCxnSpPr>
        <p:spPr>
          <a:xfrm>
            <a:off x="3536302" y="4795935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71F5E52-4635-4438-B5B2-CB86EEAEE3D2}"/>
              </a:ext>
            </a:extLst>
          </p:cNvPr>
          <p:cNvCxnSpPr/>
          <p:nvPr/>
        </p:nvCxnSpPr>
        <p:spPr>
          <a:xfrm>
            <a:off x="6727371" y="4795935"/>
            <a:ext cx="1782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471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8FD897E-E384-432B-98F0-F8573F38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业务场景</a:t>
            </a:r>
            <a:r>
              <a:rPr lang="en-US" altLang="zh-CN" dirty="0">
                <a:solidFill>
                  <a:srgbClr val="FFFFFF"/>
                </a:solidFill>
              </a:rPr>
              <a:t>2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9FAFE-AD67-4DF9-8BCD-B2621643D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86162"/>
            <a:ext cx="8946541" cy="4270281"/>
          </a:xfrm>
        </p:spPr>
        <p:txBody>
          <a:bodyPr>
            <a:normAutofit/>
          </a:bodyPr>
          <a:lstStyle/>
          <a:p>
            <a:r>
              <a:rPr lang="zh-CN" altLang="en-US" dirty="0"/>
              <a:t>小明相约美女吃饭</a:t>
            </a:r>
            <a:endParaRPr lang="en-US" altLang="zh-CN" dirty="0"/>
          </a:p>
          <a:p>
            <a:r>
              <a:rPr lang="zh-CN" altLang="en-US" dirty="0"/>
              <a:t>月老就需要实现新的功能，（实现新接口）</a:t>
            </a:r>
            <a:endParaRPr lang="en-US" altLang="zh-CN" dirty="0"/>
          </a:p>
          <a:p>
            <a:r>
              <a:rPr lang="zh-CN" altLang="en-US" dirty="0"/>
              <a:t>这样下去，小明想做的越多，月老就越累、、、</a:t>
            </a:r>
            <a:endParaRPr lang="en-US" altLang="zh-CN" dirty="0"/>
          </a:p>
          <a:p>
            <a:r>
              <a:rPr lang="zh-CN" altLang="en-US" dirty="0"/>
              <a:t>（不合理，违反</a:t>
            </a:r>
            <a:r>
              <a:rPr lang="zh-CN" altLang="en-US" dirty="0">
                <a:solidFill>
                  <a:srgbClr val="0070C0"/>
                </a:solidFill>
              </a:rPr>
              <a:t>开闭原则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BD9122-DA98-435A-8627-136C6CE73A89}"/>
              </a:ext>
            </a:extLst>
          </p:cNvPr>
          <p:cNvSpPr/>
          <p:nvPr/>
        </p:nvSpPr>
        <p:spPr>
          <a:xfrm>
            <a:off x="2240139" y="4254759"/>
            <a:ext cx="1113453" cy="7091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小明约会美女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57B786-941D-4057-B720-1BDA7704F617}"/>
              </a:ext>
            </a:extLst>
          </p:cNvPr>
          <p:cNvSpPr/>
          <p:nvPr/>
        </p:nvSpPr>
        <p:spPr>
          <a:xfrm>
            <a:off x="4982547" y="4805265"/>
            <a:ext cx="1113453" cy="6809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月老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B7B643-5C0B-4090-BBB9-2EE308A4C23D}"/>
              </a:ext>
            </a:extLst>
          </p:cNvPr>
          <p:cNvSpPr/>
          <p:nvPr/>
        </p:nvSpPr>
        <p:spPr>
          <a:xfrm>
            <a:off x="7877750" y="4310033"/>
            <a:ext cx="1359557" cy="6809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美女约会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15C61C-C525-45FF-8088-150761BAC62F}"/>
              </a:ext>
            </a:extLst>
          </p:cNvPr>
          <p:cNvSpPr/>
          <p:nvPr/>
        </p:nvSpPr>
        <p:spPr>
          <a:xfrm>
            <a:off x="2240140" y="5609390"/>
            <a:ext cx="1113452" cy="70427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小明和美女吃饭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279EB49-921B-4929-866F-74F8AC7FDC34}"/>
              </a:ext>
            </a:extLst>
          </p:cNvPr>
          <p:cNvSpPr/>
          <p:nvPr/>
        </p:nvSpPr>
        <p:spPr>
          <a:xfrm>
            <a:off x="7877750" y="5632694"/>
            <a:ext cx="1359557" cy="68097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美女吃饭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7EF0E3D-FDD1-47D1-9F14-875588184C58}"/>
              </a:ext>
            </a:extLst>
          </p:cNvPr>
          <p:cNvCxnSpPr/>
          <p:nvPr/>
        </p:nvCxnSpPr>
        <p:spPr>
          <a:xfrm>
            <a:off x="3498980" y="4506686"/>
            <a:ext cx="1343608" cy="606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BE0A994-EC1A-46B2-B8F8-E1EB6E388717}"/>
              </a:ext>
            </a:extLst>
          </p:cNvPr>
          <p:cNvCxnSpPr/>
          <p:nvPr/>
        </p:nvCxnSpPr>
        <p:spPr>
          <a:xfrm flipV="1">
            <a:off x="3610947" y="5486239"/>
            <a:ext cx="1259633" cy="63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EA6019D-442F-40D4-A306-57B3D6EA64CD}"/>
              </a:ext>
            </a:extLst>
          </p:cNvPr>
          <p:cNvCxnSpPr>
            <a:stCxn id="5" idx="3"/>
          </p:cNvCxnSpPr>
          <p:nvPr/>
        </p:nvCxnSpPr>
        <p:spPr>
          <a:xfrm flipV="1">
            <a:off x="6096000" y="4805265"/>
            <a:ext cx="1517780" cy="340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4C619D0-0207-4EF7-9243-DD2AA6CDEC92}"/>
              </a:ext>
            </a:extLst>
          </p:cNvPr>
          <p:cNvCxnSpPr/>
          <p:nvPr/>
        </p:nvCxnSpPr>
        <p:spPr>
          <a:xfrm>
            <a:off x="6372808" y="5486239"/>
            <a:ext cx="1343608" cy="63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937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1F6BBB-340F-4515-BAAC-4C401990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开闭原则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38D8C-361A-4DE9-942F-DF2EF31B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zh-CN" altLang="en-US" dirty="0"/>
              <a:t>程序对外扩展开放，对修改关闭；</a:t>
            </a:r>
            <a:endParaRPr lang="en-US" altLang="zh-CN" dirty="0"/>
          </a:p>
          <a:p>
            <a:r>
              <a:rPr lang="zh-CN" altLang="en-US" dirty="0"/>
              <a:t>即在需求发生变化时，我们通过添加新模块来满足新需求</a:t>
            </a:r>
            <a:r>
              <a:rPr lang="en-US" altLang="zh-CN" dirty="0"/>
              <a:t>,</a:t>
            </a:r>
            <a:r>
              <a:rPr lang="zh-CN" altLang="en-US" dirty="0"/>
              <a:t>而不是通过修改原来的代码来满足新需求。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静态代理就违反了这一原则，导致扩展能力差，可维护性差。</a:t>
            </a:r>
          </a:p>
        </p:txBody>
      </p:sp>
    </p:spTree>
    <p:extLst>
      <p:ext uri="{BB962C8B-B14F-4D97-AF65-F5344CB8AC3E}">
        <p14:creationId xmlns:p14="http://schemas.microsoft.com/office/powerpoint/2010/main" val="2628972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2F1BD8-DB9A-45D6-BE62-751E58773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动态代理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D3280-A3D9-4A64-B1D0-8366CC28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zh-CN" altLang="en-US" dirty="0"/>
              <a:t>月老觉得这样很累，就想能不能自己只整合资源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月老中介所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89AC1F-1E67-41C2-A849-6233B7FDED10}"/>
              </a:ext>
            </a:extLst>
          </p:cNvPr>
          <p:cNvSpPr/>
          <p:nvPr/>
        </p:nvSpPr>
        <p:spPr>
          <a:xfrm>
            <a:off x="2850601" y="3320797"/>
            <a:ext cx="1161560" cy="4213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约会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BC1798-696C-40BF-AD98-42E4F266597C}"/>
              </a:ext>
            </a:extLst>
          </p:cNvPr>
          <p:cNvSpPr/>
          <p:nvPr/>
        </p:nvSpPr>
        <p:spPr>
          <a:xfrm>
            <a:off x="2850601" y="4189081"/>
            <a:ext cx="1161560" cy="3739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约吃饭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5B9030-91ED-4C4A-91DF-21962766883C}"/>
              </a:ext>
            </a:extLst>
          </p:cNvPr>
          <p:cNvSpPr/>
          <p:nvPr/>
        </p:nvSpPr>
        <p:spPr>
          <a:xfrm>
            <a:off x="2850601" y="5112385"/>
            <a:ext cx="1161560" cy="4442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。。。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D6AE06-9D58-4006-9560-6E46484F17CD}"/>
              </a:ext>
            </a:extLst>
          </p:cNvPr>
          <p:cNvSpPr/>
          <p:nvPr/>
        </p:nvSpPr>
        <p:spPr>
          <a:xfrm>
            <a:off x="7660433" y="3293674"/>
            <a:ext cx="1059506" cy="4298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陪约会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FB50E0-46E3-41AF-AF76-C916B7CFD72D}"/>
              </a:ext>
            </a:extLst>
          </p:cNvPr>
          <p:cNvSpPr/>
          <p:nvPr/>
        </p:nvSpPr>
        <p:spPr>
          <a:xfrm>
            <a:off x="7609406" y="4318983"/>
            <a:ext cx="1161560" cy="37395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陪吃饭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090B67-0C4A-4EED-B2B1-4B2B0A469FD3}"/>
              </a:ext>
            </a:extLst>
          </p:cNvPr>
          <p:cNvSpPr/>
          <p:nvPr/>
        </p:nvSpPr>
        <p:spPr>
          <a:xfrm>
            <a:off x="7609406" y="5112385"/>
            <a:ext cx="1161560" cy="4442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。。。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FE3B765-CEEE-4C46-B69D-3527984A33AB}"/>
              </a:ext>
            </a:extLst>
          </p:cNvPr>
          <p:cNvSpPr/>
          <p:nvPr/>
        </p:nvSpPr>
        <p:spPr>
          <a:xfrm>
            <a:off x="5302250" y="4048758"/>
            <a:ext cx="914400" cy="914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月老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E95A43-1BB9-4902-BD35-24EE0FCAAEF9}"/>
              </a:ext>
            </a:extLst>
          </p:cNvPr>
          <p:cNvCxnSpPr/>
          <p:nvPr/>
        </p:nvCxnSpPr>
        <p:spPr>
          <a:xfrm>
            <a:off x="4198776" y="3517641"/>
            <a:ext cx="942391" cy="67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1A12ADC-BC9A-4154-A40F-5B5BFEECA3EB}"/>
              </a:ext>
            </a:extLst>
          </p:cNvPr>
          <p:cNvCxnSpPr/>
          <p:nvPr/>
        </p:nvCxnSpPr>
        <p:spPr>
          <a:xfrm>
            <a:off x="4226767" y="4318983"/>
            <a:ext cx="933062" cy="244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7471DED-93DB-4F24-BD6F-69FD03FAB5FC}"/>
              </a:ext>
            </a:extLst>
          </p:cNvPr>
          <p:cNvCxnSpPr/>
          <p:nvPr/>
        </p:nvCxnSpPr>
        <p:spPr>
          <a:xfrm flipV="1">
            <a:off x="4497355" y="4963158"/>
            <a:ext cx="804895" cy="40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FF0190A-1A27-4709-8E60-4A86A86F561C}"/>
              </a:ext>
            </a:extLst>
          </p:cNvPr>
          <p:cNvCxnSpPr/>
          <p:nvPr/>
        </p:nvCxnSpPr>
        <p:spPr>
          <a:xfrm flipV="1">
            <a:off x="6216650" y="3742162"/>
            <a:ext cx="1033236" cy="576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D16947F-398F-4C8F-992F-6C28E5D2DE55}"/>
              </a:ext>
            </a:extLst>
          </p:cNvPr>
          <p:cNvCxnSpPr/>
          <p:nvPr/>
        </p:nvCxnSpPr>
        <p:spPr>
          <a:xfrm>
            <a:off x="6298163" y="4563032"/>
            <a:ext cx="122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E5BCDC0-944F-447E-A530-DFBB85D8AE48}"/>
              </a:ext>
            </a:extLst>
          </p:cNvPr>
          <p:cNvCxnSpPr/>
          <p:nvPr/>
        </p:nvCxnSpPr>
        <p:spPr>
          <a:xfrm>
            <a:off x="6216650" y="4814596"/>
            <a:ext cx="1117211" cy="48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90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DB06D1-D4C9-4B95-9697-899E5ECF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991494" cy="4470821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/>
              <a:t>月老中介所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JDK</a:t>
            </a:r>
            <a:r>
              <a:rPr lang="zh-CN" altLang="en-US" dirty="0"/>
              <a:t>动态代理）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D213C-5DA2-42ED-B5D3-2F8124940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en-US" dirty="0">
                <a:solidFill>
                  <a:schemeClr val="bg1"/>
                </a:solidFill>
              </a:rPr>
              <a:t>优质的中介资源 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 Proxy(</a:t>
            </a:r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jdk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动态代理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en-US" dirty="0">
                <a:solidFill>
                  <a:schemeClr val="bg1"/>
                </a:solidFill>
              </a:rPr>
              <a:t>优质的中介服务 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n-US" altLang="zh-CN" dirty="0" err="1">
                <a:solidFill>
                  <a:schemeClr val="bg1"/>
                </a:solidFill>
                <a:sym typeface="Wingdings" panose="05000000000000000000" pitchFamily="2" charset="2"/>
              </a:rPr>
              <a:t>InvocationHandler</a:t>
            </a:r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39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F3EA829-CD55-48E3-9C94-454BA792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196" y="1645920"/>
            <a:ext cx="4706797" cy="873547"/>
          </a:xfrm>
        </p:spPr>
        <p:txBody>
          <a:bodyPr>
            <a:normAutofit/>
          </a:bodyPr>
          <a:lstStyle/>
          <a:p>
            <a:pPr algn="r"/>
            <a:r>
              <a:rPr lang="zh-CN" altLang="en-US" dirty="0"/>
              <a:t>类的完整生命周期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35125-BED2-4E88-AB1E-B46EAF9F7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源文件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java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字节码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-class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对象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-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实例对象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>-</a:t>
            </a:r>
            <a:r>
              <a:rPr lang="zh-CN" altLang="en-US" dirty="0">
                <a:solidFill>
                  <a:schemeClr val="bg1"/>
                </a:solidFill>
                <a:sym typeface="Wingdings" panose="05000000000000000000" pitchFamily="2" charset="2"/>
              </a:rPr>
              <a:t>卸载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B9723D2-465C-46B1-9CB7-4DE9C0C0F042}"/>
              </a:ext>
            </a:extLst>
          </p:cNvPr>
          <p:cNvSpPr/>
          <p:nvPr/>
        </p:nvSpPr>
        <p:spPr>
          <a:xfrm>
            <a:off x="7293442" y="2309567"/>
            <a:ext cx="1271765" cy="65987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源文件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44DD8E1-6865-4968-9256-C96C3439D1A4}"/>
              </a:ext>
            </a:extLst>
          </p:cNvPr>
          <p:cNvSpPr/>
          <p:nvPr/>
        </p:nvSpPr>
        <p:spPr>
          <a:xfrm>
            <a:off x="9391545" y="3582185"/>
            <a:ext cx="1355012" cy="5844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Java</a:t>
            </a:r>
            <a:r>
              <a:rPr lang="zh-CN" altLang="en-US" dirty="0"/>
              <a:t>字节码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5A0D10-0074-4BF9-BC70-8E5306D9C2F3}"/>
              </a:ext>
            </a:extLst>
          </p:cNvPr>
          <p:cNvSpPr/>
          <p:nvPr/>
        </p:nvSpPr>
        <p:spPr>
          <a:xfrm>
            <a:off x="8565207" y="5481688"/>
            <a:ext cx="1271765" cy="65987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Class</a:t>
            </a:r>
            <a:r>
              <a:rPr lang="zh-CN" altLang="en-US" dirty="0"/>
              <a:t>对象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127F5D3-2883-4BF6-BEB4-B13F86E01C30}"/>
              </a:ext>
            </a:extLst>
          </p:cNvPr>
          <p:cNvSpPr/>
          <p:nvPr/>
        </p:nvSpPr>
        <p:spPr>
          <a:xfrm>
            <a:off x="6427459" y="5481688"/>
            <a:ext cx="1069360" cy="6350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实例对象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5761D67-C54D-4BA7-925E-FA3E6DEC59B0}"/>
              </a:ext>
            </a:extLst>
          </p:cNvPr>
          <p:cNvSpPr/>
          <p:nvPr/>
        </p:nvSpPr>
        <p:spPr>
          <a:xfrm>
            <a:off x="5383117" y="3582185"/>
            <a:ext cx="1044342" cy="82013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卸载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B85463-298C-4772-9AF9-B703C8D6CBE7}"/>
              </a:ext>
            </a:extLst>
          </p:cNvPr>
          <p:cNvCxnSpPr/>
          <p:nvPr/>
        </p:nvCxnSpPr>
        <p:spPr>
          <a:xfrm>
            <a:off x="8565207" y="2790334"/>
            <a:ext cx="1144401" cy="79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E807F53-CBC0-4F3B-859F-ACBF5F4C8207}"/>
              </a:ext>
            </a:extLst>
          </p:cNvPr>
          <p:cNvCxnSpPr/>
          <p:nvPr/>
        </p:nvCxnSpPr>
        <p:spPr>
          <a:xfrm flipH="1">
            <a:off x="9304256" y="4166647"/>
            <a:ext cx="615963" cy="140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48D40A2-6B0A-4126-917A-480D44DD3A3C}"/>
              </a:ext>
            </a:extLst>
          </p:cNvPr>
          <p:cNvCxnSpPr>
            <a:stCxn id="6" idx="2"/>
            <a:endCxn id="7" idx="6"/>
          </p:cNvCxnSpPr>
          <p:nvPr/>
        </p:nvCxnSpPr>
        <p:spPr>
          <a:xfrm flipH="1" flipV="1">
            <a:off x="7496819" y="5799215"/>
            <a:ext cx="1068388" cy="1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A032A44-D998-4903-A032-12F46BD092A3}"/>
              </a:ext>
            </a:extLst>
          </p:cNvPr>
          <p:cNvCxnSpPr>
            <a:stCxn id="7" idx="1"/>
            <a:endCxn id="9" idx="4"/>
          </p:cNvCxnSpPr>
          <p:nvPr/>
        </p:nvCxnSpPr>
        <p:spPr>
          <a:xfrm flipH="1" flipV="1">
            <a:off x="5905288" y="4402318"/>
            <a:ext cx="678775" cy="117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688F517-046D-4B7E-8E7A-7F3202710028}"/>
              </a:ext>
            </a:extLst>
          </p:cNvPr>
          <p:cNvCxnSpPr/>
          <p:nvPr/>
        </p:nvCxnSpPr>
        <p:spPr>
          <a:xfrm flipV="1">
            <a:off x="6059300" y="2790334"/>
            <a:ext cx="1302514" cy="79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CFFF14F-EA21-4AB4-9842-F2D3066A2744}"/>
              </a:ext>
            </a:extLst>
          </p:cNvPr>
          <p:cNvSpPr txBox="1"/>
          <p:nvPr/>
        </p:nvSpPr>
        <p:spPr>
          <a:xfrm>
            <a:off x="8932332" y="2579485"/>
            <a:ext cx="114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编译（</a:t>
            </a:r>
            <a:r>
              <a:rPr lang="en-US" altLang="zh-CN" dirty="0" err="1">
                <a:solidFill>
                  <a:schemeClr val="bg2">
                    <a:lumMod val="75000"/>
                  </a:schemeClr>
                </a:solidFill>
              </a:rPr>
              <a:t>javac</a:t>
            </a:r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43DFC7D-1C3C-4A28-B66E-8ED551D2A776}"/>
              </a:ext>
            </a:extLst>
          </p:cNvPr>
          <p:cNvSpPr txBox="1"/>
          <p:nvPr/>
        </p:nvSpPr>
        <p:spPr>
          <a:xfrm>
            <a:off x="9920219" y="4769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类加载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C523A9F-38DC-4804-AFE3-E1D1234B1D38}"/>
              </a:ext>
            </a:extLst>
          </p:cNvPr>
          <p:cNvSpPr txBox="1"/>
          <p:nvPr/>
        </p:nvSpPr>
        <p:spPr>
          <a:xfrm>
            <a:off x="7604797" y="59320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实例化</a:t>
            </a:r>
          </a:p>
        </p:txBody>
      </p:sp>
    </p:spTree>
    <p:extLst>
      <p:ext uri="{BB962C8B-B14F-4D97-AF65-F5344CB8AC3E}">
        <p14:creationId xmlns:p14="http://schemas.microsoft.com/office/powerpoint/2010/main" val="1017763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385</Words>
  <Application>Microsoft Office PowerPoint</Application>
  <PresentationFormat>宽屏</PresentationFormat>
  <Paragraphs>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Arial</vt:lpstr>
      <vt:lpstr>Century Gothic</vt:lpstr>
      <vt:lpstr>Wingdings</vt:lpstr>
      <vt:lpstr>Wingdings 3</vt:lpstr>
      <vt:lpstr>离子</vt:lpstr>
      <vt:lpstr>动态代理&amp;AOP</vt:lpstr>
      <vt:lpstr>代理模式那些事</vt:lpstr>
      <vt:lpstr>代理模式类图</vt:lpstr>
      <vt:lpstr>业务场景1 </vt:lpstr>
      <vt:lpstr>业务场景2</vt:lpstr>
      <vt:lpstr>开闭原则</vt:lpstr>
      <vt:lpstr>动态代理</vt:lpstr>
      <vt:lpstr>月老中介所 （JDK动态代理）</vt:lpstr>
      <vt:lpstr>类的完整生命周期</vt:lpstr>
      <vt:lpstr>AOP:面向切面编程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动态代理&amp;AOP</dc:title>
  <dc:creator>LiuHuan-PC</dc:creator>
  <cp:lastModifiedBy>LiuHuan-PC</cp:lastModifiedBy>
  <cp:revision>6</cp:revision>
  <dcterms:created xsi:type="dcterms:W3CDTF">2018-10-14T02:57:25Z</dcterms:created>
  <dcterms:modified xsi:type="dcterms:W3CDTF">2018-10-14T15:22:49Z</dcterms:modified>
</cp:coreProperties>
</file>