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69" r:id="rId19"/>
    <p:sldId id="270" r:id="rId20"/>
    <p:sldId id="271" r:id="rId21"/>
    <p:sldId id="275" r:id="rId22"/>
    <p:sldId id="276" r:id="rId23"/>
    <p:sldId id="274" r:id="rId24"/>
    <p:sldId id="277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个人开发报告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2017051604097 </a:t>
            </a:r>
            <a:r>
              <a:rPr lang="zh-CN" altLang="en-US"/>
              <a:t>周礼琪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1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646680"/>
            <a:ext cx="5059680" cy="3124835"/>
          </a:xfrm>
          <a:prstGeom prst="rect">
            <a:avLst/>
          </a:prstGeom>
        </p:spPr>
      </p:pic>
      <p:pic>
        <p:nvPicPr>
          <p:cNvPr id="6" name="图片 5" descr="Screenshot_20200701_0810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75" y="1452245"/>
            <a:ext cx="5192395" cy="4509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阅读界面</a:t>
            </a:r>
            <a:r>
              <a:rPr lang="en-US" altLang="zh-CN"/>
              <a:t>--</a:t>
            </a:r>
            <a:r>
              <a:rPr lang="zh-CN" altLang="en-US"/>
              <a:t>目录 书签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21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2211705"/>
            <a:ext cx="2004695" cy="3965575"/>
          </a:xfrm>
          <a:prstGeom prst="rect">
            <a:avLst/>
          </a:prstGeom>
        </p:spPr>
      </p:pic>
      <p:pic>
        <p:nvPicPr>
          <p:cNvPr id="5" name="图片 4" descr="Screenshot_20200701_082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3239135"/>
            <a:ext cx="971550" cy="1524000"/>
          </a:xfrm>
          <a:prstGeom prst="rect">
            <a:avLst/>
          </a:prstGeom>
        </p:spPr>
      </p:pic>
      <p:pic>
        <p:nvPicPr>
          <p:cNvPr id="6" name="图片 5" descr="Screenshot_20200701_082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20" y="1825625"/>
            <a:ext cx="2200910" cy="4406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阅读界面</a:t>
            </a:r>
            <a:r>
              <a:rPr lang="en-US" altLang="zh-CN"/>
              <a:t>--</a:t>
            </a:r>
            <a:r>
              <a:rPr lang="zh-CN" altLang="en-US"/>
              <a:t>想法</a:t>
            </a:r>
            <a:r>
              <a:rPr lang="en-US" altLang="zh-CN"/>
              <a:t>/</a:t>
            </a:r>
            <a:r>
              <a:rPr lang="zh-CN" altLang="en-US"/>
              <a:t>笔记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24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2002155"/>
            <a:ext cx="1985645" cy="3998595"/>
          </a:xfrm>
          <a:prstGeom prst="rect">
            <a:avLst/>
          </a:prstGeom>
        </p:spPr>
      </p:pic>
      <p:pic>
        <p:nvPicPr>
          <p:cNvPr id="5" name="图片 4" descr="Screenshot_20200701_0829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10" y="2003425"/>
            <a:ext cx="1991995" cy="3997325"/>
          </a:xfrm>
          <a:prstGeom prst="rect">
            <a:avLst/>
          </a:prstGeom>
        </p:spPr>
      </p:pic>
      <p:pic>
        <p:nvPicPr>
          <p:cNvPr id="6" name="图片 5" descr="Screenshot_20200701_0829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905" y="2788285"/>
            <a:ext cx="1990725" cy="2219325"/>
          </a:xfrm>
          <a:prstGeom prst="rect">
            <a:avLst/>
          </a:prstGeom>
        </p:spPr>
      </p:pic>
      <p:pic>
        <p:nvPicPr>
          <p:cNvPr id="7" name="图片 6" descr="Screenshot_20200701_0829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480" y="1778000"/>
            <a:ext cx="2236470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阅读界面功能实现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31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3128645"/>
            <a:ext cx="8058150" cy="314325"/>
          </a:xfrm>
          <a:prstGeom prst="rect">
            <a:avLst/>
          </a:prstGeom>
        </p:spPr>
      </p:pic>
      <p:pic>
        <p:nvPicPr>
          <p:cNvPr id="5" name="图片 4" descr="Screenshot_20200701_083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4686935"/>
            <a:ext cx="876300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扩选文字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3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2240915"/>
            <a:ext cx="9439275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扩选文字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36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43835"/>
            <a:ext cx="100584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记录书签信息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32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0" y="1989455"/>
            <a:ext cx="693420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添加书签图标</a:t>
            </a:r>
            <a:endParaRPr lang="zh-CN" altLang="en-US"/>
          </a:p>
        </p:txBody>
      </p:sp>
      <p:pic>
        <p:nvPicPr>
          <p:cNvPr id="5" name="内容占位符 4" descr="Screenshot_20200701_0833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103755"/>
            <a:ext cx="10515600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记录笔记信息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3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258695"/>
            <a:ext cx="5810250" cy="2876550"/>
          </a:xfrm>
          <a:prstGeom prst="rect">
            <a:avLst/>
          </a:prstGeom>
        </p:spPr>
      </p:pic>
      <p:pic>
        <p:nvPicPr>
          <p:cNvPr id="5" name="图片 4" descr="Screenshot_20200701_0834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45" y="2047875"/>
            <a:ext cx="5033645" cy="3906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添加笔记图标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46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1838325"/>
            <a:ext cx="8786495" cy="4338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客户端界面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阅读书籍功能的改进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书籍的阅读界面的功能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标记数量的记录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45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957705"/>
            <a:ext cx="5334000" cy="1066800"/>
          </a:xfrm>
          <a:prstGeom prst="rect">
            <a:avLst/>
          </a:prstGeom>
        </p:spPr>
      </p:pic>
      <p:pic>
        <p:nvPicPr>
          <p:cNvPr id="5" name="图片 4" descr="Screenshot_20200701_084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282950"/>
            <a:ext cx="562927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标记随内容移动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3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2020570"/>
            <a:ext cx="903922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信息保存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48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584325"/>
            <a:ext cx="4133850" cy="2435860"/>
          </a:xfrm>
          <a:prstGeom prst="rect">
            <a:avLst/>
          </a:prstGeom>
        </p:spPr>
      </p:pic>
      <p:pic>
        <p:nvPicPr>
          <p:cNvPr id="5" name="图片 4" descr="Screenshot_20200701_084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170" y="1798320"/>
            <a:ext cx="5451475" cy="4378960"/>
          </a:xfrm>
          <a:prstGeom prst="rect">
            <a:avLst/>
          </a:prstGeom>
        </p:spPr>
      </p:pic>
      <p:pic>
        <p:nvPicPr>
          <p:cNvPr id="6" name="图片 5" descr="Screenshot_20200701_0849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5114925"/>
            <a:ext cx="588073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我的界面的实现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Screenshot_20200701_0750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2254250"/>
            <a:ext cx="1965960" cy="3923030"/>
          </a:xfrm>
          <a:prstGeom prst="rect">
            <a:avLst/>
          </a:prstGeom>
        </p:spPr>
      </p:pic>
      <p:pic>
        <p:nvPicPr>
          <p:cNvPr id="8" name="图片 7" descr="Screenshot_20200701_075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60" y="2157095"/>
            <a:ext cx="2018665" cy="4020185"/>
          </a:xfrm>
          <a:prstGeom prst="rect">
            <a:avLst/>
          </a:prstGeom>
        </p:spPr>
      </p:pic>
      <p:pic>
        <p:nvPicPr>
          <p:cNvPr id="9" name="图片 8" descr="Screenshot_20200701_075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15" y="2051050"/>
            <a:ext cx="2174240" cy="4329430"/>
          </a:xfrm>
          <a:prstGeom prst="rect">
            <a:avLst/>
          </a:prstGeom>
        </p:spPr>
      </p:pic>
      <p:pic>
        <p:nvPicPr>
          <p:cNvPr id="10" name="图片 9" descr="Screenshot_20200701_0756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1699260"/>
            <a:ext cx="2233930" cy="4478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00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2366645"/>
            <a:ext cx="1841500" cy="3695065"/>
          </a:xfrm>
          <a:prstGeom prst="rect">
            <a:avLst/>
          </a:prstGeom>
        </p:spPr>
      </p:pic>
      <p:pic>
        <p:nvPicPr>
          <p:cNvPr id="5" name="图片 4" descr="Screenshot_20200701_080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90" y="2198370"/>
            <a:ext cx="1904365" cy="3838575"/>
          </a:xfrm>
          <a:prstGeom prst="rect">
            <a:avLst/>
          </a:prstGeom>
        </p:spPr>
      </p:pic>
      <p:pic>
        <p:nvPicPr>
          <p:cNvPr id="6" name="图片 5" descr="Screenshot_20200701_080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0" y="2366645"/>
            <a:ext cx="1805305" cy="3639185"/>
          </a:xfrm>
          <a:prstGeom prst="rect">
            <a:avLst/>
          </a:prstGeom>
        </p:spPr>
      </p:pic>
      <p:pic>
        <p:nvPicPr>
          <p:cNvPr id="7" name="图片 6" descr="Screenshot_20200701_080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535" y="2193290"/>
            <a:ext cx="1906905" cy="3843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04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2420620"/>
            <a:ext cx="5430520" cy="3524250"/>
          </a:xfrm>
          <a:prstGeom prst="rect">
            <a:avLst/>
          </a:prstGeom>
        </p:spPr>
      </p:pic>
      <p:pic>
        <p:nvPicPr>
          <p:cNvPr id="5" name="图片 4" descr="Screenshot_20200701_0804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65" y="1845945"/>
            <a:ext cx="1490345" cy="4331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实现代码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701_0805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2258060"/>
            <a:ext cx="3448050" cy="1219200"/>
          </a:xfrm>
          <a:prstGeom prst="rect">
            <a:avLst/>
          </a:prstGeom>
        </p:spPr>
      </p:pic>
      <p:pic>
        <p:nvPicPr>
          <p:cNvPr id="5" name="图片 4" descr="Screenshot_20200701_0806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25" y="2258060"/>
            <a:ext cx="3867150" cy="1857375"/>
          </a:xfrm>
          <a:prstGeom prst="rect">
            <a:avLst/>
          </a:prstGeom>
        </p:spPr>
      </p:pic>
      <p:pic>
        <p:nvPicPr>
          <p:cNvPr id="6" name="图片 5" descr="Screenshot_20200701_0807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528185"/>
            <a:ext cx="40671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阅读书籍功能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015"/>
            <a:ext cx="10515600" cy="1555115"/>
          </a:xfrm>
        </p:spPr>
        <p:txBody>
          <a:bodyPr/>
          <a:p>
            <a:r>
              <a:rPr lang="zh-CN" altLang="en-US"/>
              <a:t>此部分由</a:t>
            </a:r>
            <a:r>
              <a:rPr lang="en-US" altLang="zh-CN"/>
              <a:t>C++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zh-CN" altLang="en-US"/>
              <a:t>Read_View类用来获取书籍存放目录并且将书籍信息存入书籍类的数组中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Screenshot_20200701_081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2470150"/>
            <a:ext cx="948944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Reader——Book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Reader_Book类用来保存书籍的信息包括：书籍图片，书籍名称，在文件夾中的位置，当前的章节数，是否在书架中，书籍章节类的数组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Screenshot_20200701_0813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442210"/>
            <a:ext cx="10058400" cy="4050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Book——charper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Book_chapter类用来保存书籍章节信息包括：章节名称，章节位置，章节内容</a:t>
            </a:r>
            <a:endParaRPr lang="zh-CN" altLang="en-US"/>
          </a:p>
        </p:txBody>
      </p:sp>
      <p:pic>
        <p:nvPicPr>
          <p:cNvPr id="4" name="图片 3" descr="Screenshot_20200701_0815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2720340"/>
            <a:ext cx="8610600" cy="2562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宽屏</PresentationFormat>
  <Paragraphs>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宋体</vt:lpstr>
      <vt:lpstr>Arial Unicode MS</vt:lpstr>
      <vt:lpstr>Arial Black</vt:lpstr>
      <vt:lpstr>微软雅黑</vt:lpstr>
      <vt:lpstr>方正黑体_GBK</vt:lpstr>
      <vt:lpstr>微软雅黑</vt:lpstr>
      <vt:lpstr>黑体</vt:lpstr>
      <vt:lpstr>方正书宋_GBK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2</cp:revision>
  <dcterms:created xsi:type="dcterms:W3CDTF">2020-07-01T00:50:42Z</dcterms:created>
  <dcterms:modified xsi:type="dcterms:W3CDTF">2020-07-01T00:50:42Z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