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58" r:id="rId6"/>
    <p:sldId id="262" r:id="rId7"/>
    <p:sldId id="268" r:id="rId8"/>
    <p:sldId id="259" r:id="rId9"/>
    <p:sldId id="283" r:id="rId10"/>
    <p:sldId id="260" r:id="rId11"/>
    <p:sldId id="264" r:id="rId12"/>
    <p:sldId id="261" r:id="rId13"/>
    <p:sldId id="281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DBA"/>
    <a:srgbClr val="15AA96"/>
    <a:srgbClr val="EF9A13"/>
    <a:srgbClr val="9BB955"/>
    <a:srgbClr val="C9810D"/>
    <a:srgbClr val="571D33"/>
    <a:srgbClr val="85A343"/>
    <a:srgbClr val="ECF0F1"/>
    <a:srgbClr val="1F6A9D"/>
    <a:srgbClr val="139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91" y="62"/>
      </p:cViewPr>
      <p:guideLst>
        <p:guide orient="horz" pos="216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EF9A1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CF0F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85A34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CF0F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15AA9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CF0F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6.8</c:v>
                </c:pt>
                <c:pt idx="1">
                  <c:v>3.2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47DB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CF0F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4E96-871F-4E74-B88C-179F29EF6E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BB27C-FF4A-4200-BD11-98B793A95B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BB27C-FF4A-4200-BD11-98B793A95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37E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4A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97B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F19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BE3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57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rgbClr val="7CC0ED"/>
            </a:gs>
            <a:gs pos="100000">
              <a:srgbClr val="65B8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75240" y="2544812"/>
            <a:ext cx="11776021" cy="1901754"/>
          </a:xfrm>
          <a:custGeom>
            <a:avLst/>
            <a:gdLst>
              <a:gd name="connsiteX0" fmla="*/ 5029385 w 11776021"/>
              <a:gd name="connsiteY0" fmla="*/ 217110 h 1901754"/>
              <a:gd name="connsiteX1" fmla="*/ 5618102 w 11776021"/>
              <a:gd name="connsiteY1" fmla="*/ 530128 h 1901754"/>
              <a:gd name="connsiteX2" fmla="*/ 5658114 w 11776021"/>
              <a:gd name="connsiteY2" fmla="*/ 603846 h 1901754"/>
              <a:gd name="connsiteX3" fmla="*/ 5659053 w 11776021"/>
              <a:gd name="connsiteY3" fmla="*/ 603071 h 1901754"/>
              <a:gd name="connsiteX4" fmla="*/ 6056002 w 11776021"/>
              <a:gd name="connsiteY4" fmla="*/ 481820 h 1901754"/>
              <a:gd name="connsiteX5" fmla="*/ 6332353 w 11776021"/>
              <a:gd name="connsiteY5" fmla="*/ 537613 h 1901754"/>
              <a:gd name="connsiteX6" fmla="*/ 6430338 w 11776021"/>
              <a:gd name="connsiteY6" fmla="*/ 590797 h 1901754"/>
              <a:gd name="connsiteX7" fmla="*/ 6447526 w 11776021"/>
              <a:gd name="connsiteY7" fmla="*/ 559131 h 1901754"/>
              <a:gd name="connsiteX8" fmla="*/ 7036242 w 11776021"/>
              <a:gd name="connsiteY8" fmla="*/ 246113 h 1901754"/>
              <a:gd name="connsiteX9" fmla="*/ 7538265 w 11776021"/>
              <a:gd name="connsiteY9" fmla="*/ 454058 h 1901754"/>
              <a:gd name="connsiteX10" fmla="*/ 7608325 w 11776021"/>
              <a:gd name="connsiteY10" fmla="*/ 538971 h 1901754"/>
              <a:gd name="connsiteX11" fmla="*/ 7612378 w 11776021"/>
              <a:gd name="connsiteY11" fmla="*/ 535627 h 1901754"/>
              <a:gd name="connsiteX12" fmla="*/ 7921258 w 11776021"/>
              <a:gd name="connsiteY12" fmla="*/ 441277 h 1901754"/>
              <a:gd name="connsiteX13" fmla="*/ 8473708 w 11776021"/>
              <a:gd name="connsiteY13" fmla="*/ 993727 h 1901754"/>
              <a:gd name="connsiteX14" fmla="*/ 7921258 w 11776021"/>
              <a:gd name="connsiteY14" fmla="*/ 1546177 h 1901754"/>
              <a:gd name="connsiteX15" fmla="*/ 7612378 w 11776021"/>
              <a:gd name="connsiteY15" fmla="*/ 1451828 h 1901754"/>
              <a:gd name="connsiteX16" fmla="*/ 7571363 w 11776021"/>
              <a:gd name="connsiteY16" fmla="*/ 1417987 h 1901754"/>
              <a:gd name="connsiteX17" fmla="*/ 7538265 w 11776021"/>
              <a:gd name="connsiteY17" fmla="*/ 1458103 h 1901754"/>
              <a:gd name="connsiteX18" fmla="*/ 7036242 w 11776021"/>
              <a:gd name="connsiteY18" fmla="*/ 1666047 h 1901754"/>
              <a:gd name="connsiteX19" fmla="*/ 6759891 w 11776021"/>
              <a:gd name="connsiteY19" fmla="*/ 1610255 h 1901754"/>
              <a:gd name="connsiteX20" fmla="*/ 6661906 w 11776021"/>
              <a:gd name="connsiteY20" fmla="*/ 1557070 h 1901754"/>
              <a:gd name="connsiteX21" fmla="*/ 6644718 w 11776021"/>
              <a:gd name="connsiteY21" fmla="*/ 1588737 h 1901754"/>
              <a:gd name="connsiteX22" fmla="*/ 6056002 w 11776021"/>
              <a:gd name="connsiteY22" fmla="*/ 1901754 h 1901754"/>
              <a:gd name="connsiteX23" fmla="*/ 5467287 w 11776021"/>
              <a:gd name="connsiteY23" fmla="*/ 1588737 h 1901754"/>
              <a:gd name="connsiteX24" fmla="*/ 5427274 w 11776021"/>
              <a:gd name="connsiteY24" fmla="*/ 1515018 h 1901754"/>
              <a:gd name="connsiteX25" fmla="*/ 5426335 w 11776021"/>
              <a:gd name="connsiteY25" fmla="*/ 1515793 h 1901754"/>
              <a:gd name="connsiteX26" fmla="*/ 5029385 w 11776021"/>
              <a:gd name="connsiteY26" fmla="*/ 1637044 h 1901754"/>
              <a:gd name="connsiteX27" fmla="*/ 4753034 w 11776021"/>
              <a:gd name="connsiteY27" fmla="*/ 1581252 h 1901754"/>
              <a:gd name="connsiteX28" fmla="*/ 4729749 w 11776021"/>
              <a:gd name="connsiteY28" fmla="*/ 1568613 h 1901754"/>
              <a:gd name="connsiteX29" fmla="*/ 4655328 w 11776021"/>
              <a:gd name="connsiteY29" fmla="*/ 1658812 h 1901754"/>
              <a:gd name="connsiteX30" fmla="*/ 4153306 w 11776021"/>
              <a:gd name="connsiteY30" fmla="*/ 1866756 h 1901754"/>
              <a:gd name="connsiteX31" fmla="*/ 3443339 w 11776021"/>
              <a:gd name="connsiteY31" fmla="*/ 1156789 h 1901754"/>
              <a:gd name="connsiteX32" fmla="*/ 4153306 w 11776021"/>
              <a:gd name="connsiteY32" fmla="*/ 446822 h 1901754"/>
              <a:gd name="connsiteX33" fmla="*/ 4429656 w 11776021"/>
              <a:gd name="connsiteY33" fmla="*/ 502615 h 1901754"/>
              <a:gd name="connsiteX34" fmla="*/ 4452942 w 11776021"/>
              <a:gd name="connsiteY34" fmla="*/ 515254 h 1901754"/>
              <a:gd name="connsiteX35" fmla="*/ 4527363 w 11776021"/>
              <a:gd name="connsiteY35" fmla="*/ 425055 h 1901754"/>
              <a:gd name="connsiteX36" fmla="*/ 5029385 w 11776021"/>
              <a:gd name="connsiteY36" fmla="*/ 217110 h 1901754"/>
              <a:gd name="connsiteX37" fmla="*/ 11223571 w 11776021"/>
              <a:gd name="connsiteY37" fmla="*/ 51889 h 1901754"/>
              <a:gd name="connsiteX38" fmla="*/ 11776021 w 11776021"/>
              <a:gd name="connsiteY38" fmla="*/ 604339 h 1901754"/>
              <a:gd name="connsiteX39" fmla="*/ 11223571 w 11776021"/>
              <a:gd name="connsiteY39" fmla="*/ 1156789 h 1901754"/>
              <a:gd name="connsiteX40" fmla="*/ 11112233 w 11776021"/>
              <a:gd name="connsiteY40" fmla="*/ 1145565 h 1901754"/>
              <a:gd name="connsiteX41" fmla="*/ 11089219 w 11776021"/>
              <a:gd name="connsiteY41" fmla="*/ 1138421 h 1901754"/>
              <a:gd name="connsiteX42" fmla="*/ 11088494 w 11776021"/>
              <a:gd name="connsiteY42" fmla="*/ 1145608 h 1901754"/>
              <a:gd name="connsiteX43" fmla="*/ 10547268 w 11776021"/>
              <a:gd name="connsiteY43" fmla="*/ 1586720 h 1901754"/>
              <a:gd name="connsiteX44" fmla="*/ 10089168 w 11776021"/>
              <a:gd name="connsiteY44" fmla="*/ 1343150 h 1901754"/>
              <a:gd name="connsiteX45" fmla="*/ 10055928 w 11776021"/>
              <a:gd name="connsiteY45" fmla="*/ 1281910 h 1901754"/>
              <a:gd name="connsiteX46" fmla="*/ 10033304 w 11776021"/>
              <a:gd name="connsiteY46" fmla="*/ 1300577 h 1901754"/>
              <a:gd name="connsiteX47" fmla="*/ 9724424 w 11776021"/>
              <a:gd name="connsiteY47" fmla="*/ 1394926 h 1901754"/>
              <a:gd name="connsiteX48" fmla="*/ 9171974 w 11776021"/>
              <a:gd name="connsiteY48" fmla="*/ 842476 h 1901754"/>
              <a:gd name="connsiteX49" fmla="*/ 9724424 w 11776021"/>
              <a:gd name="connsiteY49" fmla="*/ 290026 h 1901754"/>
              <a:gd name="connsiteX50" fmla="*/ 10182524 w 11776021"/>
              <a:gd name="connsiteY50" fmla="*/ 533596 h 1901754"/>
              <a:gd name="connsiteX51" fmla="*/ 10215764 w 11776021"/>
              <a:gd name="connsiteY51" fmla="*/ 594836 h 1901754"/>
              <a:gd name="connsiteX52" fmla="*/ 10238388 w 11776021"/>
              <a:gd name="connsiteY52" fmla="*/ 576170 h 1901754"/>
              <a:gd name="connsiteX53" fmla="*/ 10547268 w 11776021"/>
              <a:gd name="connsiteY53" fmla="*/ 481820 h 1901754"/>
              <a:gd name="connsiteX54" fmla="*/ 10658606 w 11776021"/>
              <a:gd name="connsiteY54" fmla="*/ 493044 h 1901754"/>
              <a:gd name="connsiteX55" fmla="*/ 10681620 w 11776021"/>
              <a:gd name="connsiteY55" fmla="*/ 500188 h 1901754"/>
              <a:gd name="connsiteX56" fmla="*/ 10682345 w 11776021"/>
              <a:gd name="connsiteY56" fmla="*/ 493001 h 1901754"/>
              <a:gd name="connsiteX57" fmla="*/ 11223571 w 11776021"/>
              <a:gd name="connsiteY57" fmla="*/ 51889 h 1901754"/>
              <a:gd name="connsiteX58" fmla="*/ 709967 w 11776021"/>
              <a:gd name="connsiteY58" fmla="*/ 0 h 1901754"/>
              <a:gd name="connsiteX59" fmla="*/ 1298683 w 11776021"/>
              <a:gd name="connsiteY59" fmla="*/ 313018 h 1901754"/>
              <a:gd name="connsiteX60" fmla="*/ 1310641 w 11776021"/>
              <a:gd name="connsiteY60" fmla="*/ 335049 h 1901754"/>
              <a:gd name="connsiteX61" fmla="*/ 1347132 w 11776021"/>
              <a:gd name="connsiteY61" fmla="*/ 338727 h 1901754"/>
              <a:gd name="connsiteX62" fmla="*/ 1751894 w 11776021"/>
              <a:gd name="connsiteY62" fmla="*/ 582665 h 1901754"/>
              <a:gd name="connsiteX63" fmla="*/ 1773386 w 11776021"/>
              <a:gd name="connsiteY63" fmla="*/ 613679 h 1901754"/>
              <a:gd name="connsiteX64" fmla="*/ 1853660 w 11776021"/>
              <a:gd name="connsiteY64" fmla="*/ 547446 h 1901754"/>
              <a:gd name="connsiteX65" fmla="*/ 2250609 w 11776021"/>
              <a:gd name="connsiteY65" fmla="*/ 426195 h 1901754"/>
              <a:gd name="connsiteX66" fmla="*/ 2960576 w 11776021"/>
              <a:gd name="connsiteY66" fmla="*/ 1136162 h 1901754"/>
              <a:gd name="connsiteX67" fmla="*/ 2250609 w 11776021"/>
              <a:gd name="connsiteY67" fmla="*/ 1846129 h 1901754"/>
              <a:gd name="connsiteX68" fmla="*/ 1748587 w 11776021"/>
              <a:gd name="connsiteY68" fmla="*/ 1638185 h 1901754"/>
              <a:gd name="connsiteX69" fmla="*/ 1681348 w 11776021"/>
              <a:gd name="connsiteY69" fmla="*/ 1556691 h 1901754"/>
              <a:gd name="connsiteX70" fmla="*/ 1600998 w 11776021"/>
              <a:gd name="connsiteY70" fmla="*/ 1622986 h 1901754"/>
              <a:gd name="connsiteX71" fmla="*/ 1204049 w 11776021"/>
              <a:gd name="connsiteY71" fmla="*/ 1744237 h 1901754"/>
              <a:gd name="connsiteX72" fmla="*/ 615333 w 11776021"/>
              <a:gd name="connsiteY72" fmla="*/ 1431220 h 1901754"/>
              <a:gd name="connsiteX73" fmla="*/ 603375 w 11776021"/>
              <a:gd name="connsiteY73" fmla="*/ 1409189 h 1901754"/>
              <a:gd name="connsiteX74" fmla="*/ 566884 w 11776021"/>
              <a:gd name="connsiteY74" fmla="*/ 1405510 h 1901754"/>
              <a:gd name="connsiteX75" fmla="*/ 0 w 11776021"/>
              <a:gd name="connsiteY75" fmla="*/ 709967 h 1901754"/>
              <a:gd name="connsiteX76" fmla="*/ 709967 w 11776021"/>
              <a:gd name="connsiteY76" fmla="*/ 0 h 19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1776021" h="1901754">
                <a:moveTo>
                  <a:pt x="5029385" y="217110"/>
                </a:moveTo>
                <a:cubicBezTo>
                  <a:pt x="5274450" y="217110"/>
                  <a:pt x="5490515" y="341275"/>
                  <a:pt x="5618102" y="530128"/>
                </a:cubicBezTo>
                <a:lnTo>
                  <a:pt x="5658114" y="603846"/>
                </a:lnTo>
                <a:lnTo>
                  <a:pt x="5659053" y="603071"/>
                </a:lnTo>
                <a:cubicBezTo>
                  <a:pt x="5772364" y="526520"/>
                  <a:pt x="5908963" y="481820"/>
                  <a:pt x="6056002" y="481820"/>
                </a:cubicBezTo>
                <a:cubicBezTo>
                  <a:pt x="6154028" y="481820"/>
                  <a:pt x="6247414" y="501687"/>
                  <a:pt x="6332353" y="537613"/>
                </a:cubicBezTo>
                <a:lnTo>
                  <a:pt x="6430338" y="590797"/>
                </a:lnTo>
                <a:lnTo>
                  <a:pt x="6447526" y="559131"/>
                </a:lnTo>
                <a:cubicBezTo>
                  <a:pt x="6575113" y="370278"/>
                  <a:pt x="6791177" y="246113"/>
                  <a:pt x="7036242" y="246113"/>
                </a:cubicBezTo>
                <a:cubicBezTo>
                  <a:pt x="7232294" y="246113"/>
                  <a:pt x="7409786" y="325579"/>
                  <a:pt x="7538265" y="454058"/>
                </a:cubicBezTo>
                <a:lnTo>
                  <a:pt x="7608325" y="538971"/>
                </a:lnTo>
                <a:lnTo>
                  <a:pt x="7612378" y="535627"/>
                </a:lnTo>
                <a:cubicBezTo>
                  <a:pt x="7700550" y="476059"/>
                  <a:pt x="7806842" y="441277"/>
                  <a:pt x="7921258" y="441277"/>
                </a:cubicBezTo>
                <a:cubicBezTo>
                  <a:pt x="8226368" y="441277"/>
                  <a:pt x="8473708" y="688617"/>
                  <a:pt x="8473708" y="993727"/>
                </a:cubicBezTo>
                <a:cubicBezTo>
                  <a:pt x="8473708" y="1298837"/>
                  <a:pt x="8226368" y="1546177"/>
                  <a:pt x="7921258" y="1546177"/>
                </a:cubicBezTo>
                <a:cubicBezTo>
                  <a:pt x="7806842" y="1546177"/>
                  <a:pt x="7700550" y="1511395"/>
                  <a:pt x="7612378" y="1451828"/>
                </a:cubicBezTo>
                <a:lnTo>
                  <a:pt x="7571363" y="1417987"/>
                </a:lnTo>
                <a:lnTo>
                  <a:pt x="7538265" y="1458103"/>
                </a:lnTo>
                <a:cubicBezTo>
                  <a:pt x="7409786" y="1586582"/>
                  <a:pt x="7232294" y="1666047"/>
                  <a:pt x="7036242" y="1666047"/>
                </a:cubicBezTo>
                <a:cubicBezTo>
                  <a:pt x="6938216" y="1666047"/>
                  <a:pt x="6844830" y="1646181"/>
                  <a:pt x="6759891" y="1610255"/>
                </a:cubicBezTo>
                <a:lnTo>
                  <a:pt x="6661906" y="1557070"/>
                </a:lnTo>
                <a:lnTo>
                  <a:pt x="6644718" y="1588737"/>
                </a:lnTo>
                <a:cubicBezTo>
                  <a:pt x="6517132" y="1777589"/>
                  <a:pt x="6301067" y="1901754"/>
                  <a:pt x="6056002" y="1901754"/>
                </a:cubicBezTo>
                <a:cubicBezTo>
                  <a:pt x="5810937" y="1901754"/>
                  <a:pt x="5594873" y="1777589"/>
                  <a:pt x="5467287" y="1588737"/>
                </a:cubicBezTo>
                <a:lnTo>
                  <a:pt x="5427274" y="1515018"/>
                </a:lnTo>
                <a:lnTo>
                  <a:pt x="5426335" y="1515793"/>
                </a:lnTo>
                <a:cubicBezTo>
                  <a:pt x="5313023" y="1592345"/>
                  <a:pt x="5176424" y="1637044"/>
                  <a:pt x="5029385" y="1637044"/>
                </a:cubicBezTo>
                <a:cubicBezTo>
                  <a:pt x="4931359" y="1637044"/>
                  <a:pt x="4837973" y="1617178"/>
                  <a:pt x="4753034" y="1581252"/>
                </a:cubicBezTo>
                <a:lnTo>
                  <a:pt x="4729749" y="1568613"/>
                </a:lnTo>
                <a:lnTo>
                  <a:pt x="4655328" y="1658812"/>
                </a:lnTo>
                <a:cubicBezTo>
                  <a:pt x="4526849" y="1787291"/>
                  <a:pt x="4349357" y="1866756"/>
                  <a:pt x="4153306" y="1866756"/>
                </a:cubicBezTo>
                <a:cubicBezTo>
                  <a:pt x="3761202" y="1866756"/>
                  <a:pt x="3443339" y="1548893"/>
                  <a:pt x="3443339" y="1156789"/>
                </a:cubicBezTo>
                <a:cubicBezTo>
                  <a:pt x="3443339" y="764685"/>
                  <a:pt x="3761202" y="446822"/>
                  <a:pt x="4153306" y="446822"/>
                </a:cubicBezTo>
                <a:cubicBezTo>
                  <a:pt x="4251331" y="446822"/>
                  <a:pt x="4344717" y="466689"/>
                  <a:pt x="4429656" y="502615"/>
                </a:cubicBezTo>
                <a:lnTo>
                  <a:pt x="4452942" y="515254"/>
                </a:lnTo>
                <a:lnTo>
                  <a:pt x="4527363" y="425055"/>
                </a:lnTo>
                <a:cubicBezTo>
                  <a:pt x="4655842" y="296576"/>
                  <a:pt x="4833333" y="217110"/>
                  <a:pt x="5029385" y="217110"/>
                </a:cubicBezTo>
                <a:close/>
                <a:moveTo>
                  <a:pt x="11223571" y="51889"/>
                </a:moveTo>
                <a:cubicBezTo>
                  <a:pt x="11528681" y="51889"/>
                  <a:pt x="11776021" y="299229"/>
                  <a:pt x="11776021" y="604339"/>
                </a:cubicBezTo>
                <a:cubicBezTo>
                  <a:pt x="11776021" y="909449"/>
                  <a:pt x="11528681" y="1156789"/>
                  <a:pt x="11223571" y="1156789"/>
                </a:cubicBezTo>
                <a:cubicBezTo>
                  <a:pt x="11185432" y="1156789"/>
                  <a:pt x="11148196" y="1152924"/>
                  <a:pt x="11112233" y="1145565"/>
                </a:cubicBezTo>
                <a:lnTo>
                  <a:pt x="11089219" y="1138421"/>
                </a:lnTo>
                <a:lnTo>
                  <a:pt x="11088494" y="1145608"/>
                </a:lnTo>
                <a:cubicBezTo>
                  <a:pt x="11036980" y="1397351"/>
                  <a:pt x="10814239" y="1586720"/>
                  <a:pt x="10547268" y="1586720"/>
                </a:cubicBezTo>
                <a:cubicBezTo>
                  <a:pt x="10356574" y="1586720"/>
                  <a:pt x="10188447" y="1490103"/>
                  <a:pt x="10089168" y="1343150"/>
                </a:cubicBezTo>
                <a:lnTo>
                  <a:pt x="10055928" y="1281910"/>
                </a:lnTo>
                <a:lnTo>
                  <a:pt x="10033304" y="1300577"/>
                </a:lnTo>
                <a:cubicBezTo>
                  <a:pt x="9945133" y="1360144"/>
                  <a:pt x="9838840" y="1394926"/>
                  <a:pt x="9724424" y="1394926"/>
                </a:cubicBezTo>
                <a:cubicBezTo>
                  <a:pt x="9419314" y="1394926"/>
                  <a:pt x="9171974" y="1147586"/>
                  <a:pt x="9171974" y="842476"/>
                </a:cubicBezTo>
                <a:cubicBezTo>
                  <a:pt x="9171974" y="537366"/>
                  <a:pt x="9419314" y="290026"/>
                  <a:pt x="9724424" y="290026"/>
                </a:cubicBezTo>
                <a:cubicBezTo>
                  <a:pt x="9915118" y="290026"/>
                  <a:pt x="10083245" y="386643"/>
                  <a:pt x="10182524" y="533596"/>
                </a:cubicBezTo>
                <a:lnTo>
                  <a:pt x="10215764" y="594836"/>
                </a:lnTo>
                <a:lnTo>
                  <a:pt x="10238388" y="576170"/>
                </a:lnTo>
                <a:cubicBezTo>
                  <a:pt x="10326559" y="516602"/>
                  <a:pt x="10432852" y="481820"/>
                  <a:pt x="10547268" y="481820"/>
                </a:cubicBezTo>
                <a:cubicBezTo>
                  <a:pt x="10585407" y="481820"/>
                  <a:pt x="10622643" y="485685"/>
                  <a:pt x="10658606" y="493044"/>
                </a:cubicBezTo>
                <a:lnTo>
                  <a:pt x="10681620" y="500188"/>
                </a:lnTo>
                <a:lnTo>
                  <a:pt x="10682345" y="493001"/>
                </a:lnTo>
                <a:cubicBezTo>
                  <a:pt x="10733859" y="241259"/>
                  <a:pt x="10956600" y="51889"/>
                  <a:pt x="11223571" y="51889"/>
                </a:cubicBezTo>
                <a:close/>
                <a:moveTo>
                  <a:pt x="709967" y="0"/>
                </a:moveTo>
                <a:cubicBezTo>
                  <a:pt x="955032" y="0"/>
                  <a:pt x="1171097" y="124165"/>
                  <a:pt x="1298683" y="313018"/>
                </a:cubicBezTo>
                <a:lnTo>
                  <a:pt x="1310641" y="335049"/>
                </a:lnTo>
                <a:lnTo>
                  <a:pt x="1347132" y="338727"/>
                </a:lnTo>
                <a:cubicBezTo>
                  <a:pt x="1508892" y="371828"/>
                  <a:pt x="1650613" y="459941"/>
                  <a:pt x="1751894" y="582665"/>
                </a:cubicBezTo>
                <a:lnTo>
                  <a:pt x="1773386" y="613679"/>
                </a:lnTo>
                <a:lnTo>
                  <a:pt x="1853660" y="547446"/>
                </a:lnTo>
                <a:cubicBezTo>
                  <a:pt x="1966971" y="470895"/>
                  <a:pt x="2103570" y="426195"/>
                  <a:pt x="2250609" y="426195"/>
                </a:cubicBezTo>
                <a:cubicBezTo>
                  <a:pt x="2642713" y="426195"/>
                  <a:pt x="2960576" y="744058"/>
                  <a:pt x="2960576" y="1136162"/>
                </a:cubicBezTo>
                <a:cubicBezTo>
                  <a:pt x="2960576" y="1528266"/>
                  <a:pt x="2642713" y="1846129"/>
                  <a:pt x="2250609" y="1846129"/>
                </a:cubicBezTo>
                <a:cubicBezTo>
                  <a:pt x="2054557" y="1846129"/>
                  <a:pt x="1877065" y="1766664"/>
                  <a:pt x="1748587" y="1638185"/>
                </a:cubicBezTo>
                <a:lnTo>
                  <a:pt x="1681348" y="1556691"/>
                </a:lnTo>
                <a:lnTo>
                  <a:pt x="1600998" y="1622986"/>
                </a:lnTo>
                <a:cubicBezTo>
                  <a:pt x="1487687" y="1699538"/>
                  <a:pt x="1351088" y="1744237"/>
                  <a:pt x="1204049" y="1744237"/>
                </a:cubicBezTo>
                <a:cubicBezTo>
                  <a:pt x="958984" y="1744237"/>
                  <a:pt x="742920" y="1620072"/>
                  <a:pt x="615333" y="1431220"/>
                </a:cubicBezTo>
                <a:lnTo>
                  <a:pt x="603375" y="1409189"/>
                </a:lnTo>
                <a:lnTo>
                  <a:pt x="566884" y="1405510"/>
                </a:lnTo>
                <a:cubicBezTo>
                  <a:pt x="243364" y="1339308"/>
                  <a:pt x="0" y="1053058"/>
                  <a:pt x="0" y="709967"/>
                </a:cubicBezTo>
                <a:cubicBezTo>
                  <a:pt x="0" y="317863"/>
                  <a:pt x="317863" y="0"/>
                  <a:pt x="709967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0" y="2000175"/>
            <a:ext cx="12192000" cy="4888974"/>
          </a:xfrm>
          <a:custGeom>
            <a:avLst/>
            <a:gdLst>
              <a:gd name="connsiteX0" fmla="*/ 295274 w 12192000"/>
              <a:gd name="connsiteY0" fmla="*/ 0 h 4284799"/>
              <a:gd name="connsiteX1" fmla="*/ 914714 w 12192000"/>
              <a:gd name="connsiteY1" fmla="*/ 619440 h 4284799"/>
              <a:gd name="connsiteX2" fmla="*/ 914102 w 12192000"/>
              <a:gd name="connsiteY2" fmla="*/ 625502 h 4284799"/>
              <a:gd name="connsiteX3" fmla="*/ 914937 w 12192000"/>
              <a:gd name="connsiteY3" fmla="*/ 625243 h 4284799"/>
              <a:gd name="connsiteX4" fmla="*/ 1039775 w 12192000"/>
              <a:gd name="connsiteY4" fmla="*/ 612658 h 4284799"/>
              <a:gd name="connsiteX5" fmla="*/ 1610537 w 12192000"/>
              <a:gd name="connsiteY5" fmla="*/ 990984 h 4284799"/>
              <a:gd name="connsiteX6" fmla="*/ 1633061 w 12192000"/>
              <a:gd name="connsiteY6" fmla="*/ 1063545 h 4284799"/>
              <a:gd name="connsiteX7" fmla="*/ 1667174 w 12192000"/>
              <a:gd name="connsiteY7" fmla="*/ 1052956 h 4284799"/>
              <a:gd name="connsiteX8" fmla="*/ 1792012 w 12192000"/>
              <a:gd name="connsiteY8" fmla="*/ 1040371 h 4284799"/>
              <a:gd name="connsiteX9" fmla="*/ 2398867 w 12192000"/>
              <a:gd name="connsiteY9" fmla="*/ 1534972 h 4284799"/>
              <a:gd name="connsiteX10" fmla="*/ 2403439 w 12192000"/>
              <a:gd name="connsiteY10" fmla="*/ 1580330 h 4284799"/>
              <a:gd name="connsiteX11" fmla="*/ 2417327 w 12192000"/>
              <a:gd name="connsiteY11" fmla="*/ 1560289 h 4284799"/>
              <a:gd name="connsiteX12" fmla="*/ 2770478 w 12192000"/>
              <a:gd name="connsiteY12" fmla="*/ 1347455 h 4284799"/>
              <a:gd name="connsiteX13" fmla="*/ 2856821 w 12192000"/>
              <a:gd name="connsiteY13" fmla="*/ 1338751 h 4284799"/>
              <a:gd name="connsiteX14" fmla="*/ 2877488 w 12192000"/>
              <a:gd name="connsiteY14" fmla="*/ 1272174 h 4284799"/>
              <a:gd name="connsiteX15" fmla="*/ 3448249 w 12192000"/>
              <a:gd name="connsiteY15" fmla="*/ 893848 h 4284799"/>
              <a:gd name="connsiteX16" fmla="*/ 4019010 w 12192000"/>
              <a:gd name="connsiteY16" fmla="*/ 1272174 h 4284799"/>
              <a:gd name="connsiteX17" fmla="*/ 4021085 w 12192000"/>
              <a:gd name="connsiteY17" fmla="*/ 1278857 h 4284799"/>
              <a:gd name="connsiteX18" fmla="*/ 4102196 w 12192000"/>
              <a:gd name="connsiteY18" fmla="*/ 1211934 h 4284799"/>
              <a:gd name="connsiteX19" fmla="*/ 4448534 w 12192000"/>
              <a:gd name="connsiteY19" fmla="*/ 1106143 h 4284799"/>
              <a:gd name="connsiteX20" fmla="*/ 5019294 w 12192000"/>
              <a:gd name="connsiteY20" fmla="*/ 1484469 h 4284799"/>
              <a:gd name="connsiteX21" fmla="*/ 5038384 w 12192000"/>
              <a:gd name="connsiteY21" fmla="*/ 1545959 h 4284799"/>
              <a:gd name="connsiteX22" fmla="*/ 5103085 w 12192000"/>
              <a:gd name="connsiteY22" fmla="*/ 1525873 h 4284799"/>
              <a:gd name="connsiteX23" fmla="*/ 5227928 w 12192000"/>
              <a:gd name="connsiteY23" fmla="*/ 1513288 h 4284799"/>
              <a:gd name="connsiteX24" fmla="*/ 5469041 w 12192000"/>
              <a:gd name="connsiteY24" fmla="*/ 1561967 h 4284799"/>
              <a:gd name="connsiteX25" fmla="*/ 5517564 w 12192000"/>
              <a:gd name="connsiteY25" fmla="*/ 1588304 h 4284799"/>
              <a:gd name="connsiteX26" fmla="*/ 5525037 w 12192000"/>
              <a:gd name="connsiteY26" fmla="*/ 1564220 h 4284799"/>
              <a:gd name="connsiteX27" fmla="*/ 6095799 w 12192000"/>
              <a:gd name="connsiteY27" fmla="*/ 1185894 h 4284799"/>
              <a:gd name="connsiteX28" fmla="*/ 6702653 w 12192000"/>
              <a:gd name="connsiteY28" fmla="*/ 1680496 h 4284799"/>
              <a:gd name="connsiteX29" fmla="*/ 6704408 w 12192000"/>
              <a:gd name="connsiteY29" fmla="*/ 1697903 h 4284799"/>
              <a:gd name="connsiteX30" fmla="*/ 6774014 w 12192000"/>
              <a:gd name="connsiteY30" fmla="*/ 1613540 h 4284799"/>
              <a:gd name="connsiteX31" fmla="*/ 7212023 w 12192000"/>
              <a:gd name="connsiteY31" fmla="*/ 1432110 h 4284799"/>
              <a:gd name="connsiteX32" fmla="*/ 7336862 w 12192000"/>
              <a:gd name="connsiteY32" fmla="*/ 1444695 h 4284799"/>
              <a:gd name="connsiteX33" fmla="*/ 7350521 w 12192000"/>
              <a:gd name="connsiteY33" fmla="*/ 1448935 h 4284799"/>
              <a:gd name="connsiteX34" fmla="*/ 7402681 w 12192000"/>
              <a:gd name="connsiteY34" fmla="*/ 1385717 h 4284799"/>
              <a:gd name="connsiteX35" fmla="*/ 7840691 w 12192000"/>
              <a:gd name="connsiteY35" fmla="*/ 1204287 h 4284799"/>
              <a:gd name="connsiteX36" fmla="*/ 8081805 w 12192000"/>
              <a:gd name="connsiteY36" fmla="*/ 1252966 h 4284799"/>
              <a:gd name="connsiteX37" fmla="*/ 8166264 w 12192000"/>
              <a:gd name="connsiteY37" fmla="*/ 1298809 h 4284799"/>
              <a:gd name="connsiteX38" fmla="*/ 8196012 w 12192000"/>
              <a:gd name="connsiteY38" fmla="*/ 1202978 h 4284799"/>
              <a:gd name="connsiteX39" fmla="*/ 8766773 w 12192000"/>
              <a:gd name="connsiteY39" fmla="*/ 824652 h 4284799"/>
              <a:gd name="connsiteX40" fmla="*/ 9373628 w 12192000"/>
              <a:gd name="connsiteY40" fmla="*/ 1319253 h 4284799"/>
              <a:gd name="connsiteX41" fmla="*/ 9380699 w 12192000"/>
              <a:gd name="connsiteY41" fmla="*/ 1389394 h 4284799"/>
              <a:gd name="connsiteX42" fmla="*/ 9437921 w 12192000"/>
              <a:gd name="connsiteY42" fmla="*/ 1383625 h 4284799"/>
              <a:gd name="connsiteX43" fmla="*/ 9679035 w 12192000"/>
              <a:gd name="connsiteY43" fmla="*/ 1432304 h 4284799"/>
              <a:gd name="connsiteX44" fmla="*/ 9761111 w 12192000"/>
              <a:gd name="connsiteY44" fmla="*/ 1476853 h 4284799"/>
              <a:gd name="connsiteX45" fmla="*/ 9787349 w 12192000"/>
              <a:gd name="connsiteY45" fmla="*/ 1392329 h 4284799"/>
              <a:gd name="connsiteX46" fmla="*/ 10358110 w 12192000"/>
              <a:gd name="connsiteY46" fmla="*/ 1014003 h 4284799"/>
              <a:gd name="connsiteX47" fmla="*/ 10482949 w 12192000"/>
              <a:gd name="connsiteY47" fmla="*/ 1026588 h 4284799"/>
              <a:gd name="connsiteX48" fmla="*/ 10578416 w 12192000"/>
              <a:gd name="connsiteY48" fmla="*/ 1056223 h 4284799"/>
              <a:gd name="connsiteX49" fmla="*/ 10583410 w 12192000"/>
              <a:gd name="connsiteY49" fmla="*/ 1006689 h 4284799"/>
              <a:gd name="connsiteX50" fmla="*/ 11066870 w 12192000"/>
              <a:gd name="connsiteY50" fmla="*/ 612658 h 4284799"/>
              <a:gd name="connsiteX51" fmla="*/ 11258957 w 12192000"/>
              <a:gd name="connsiteY51" fmla="*/ 651439 h 4284799"/>
              <a:gd name="connsiteX52" fmla="*/ 11283554 w 12192000"/>
              <a:gd name="connsiteY52" fmla="*/ 664790 h 4284799"/>
              <a:gd name="connsiteX53" fmla="*/ 11278299 w 12192000"/>
              <a:gd name="connsiteY53" fmla="*/ 612659 h 4284799"/>
              <a:gd name="connsiteX54" fmla="*/ 11771785 w 12192000"/>
              <a:gd name="connsiteY54" fmla="*/ 119173 h 4284799"/>
              <a:gd name="connsiteX55" fmla="*/ 12103594 w 12192000"/>
              <a:gd name="connsiteY55" fmla="*/ 247372 h 4284799"/>
              <a:gd name="connsiteX56" fmla="*/ 12174588 w 12192000"/>
              <a:gd name="connsiteY56" fmla="*/ 329352 h 4284799"/>
              <a:gd name="connsiteX57" fmla="*/ 12192000 w 12192000"/>
              <a:gd name="connsiteY57" fmla="*/ 329352 h 4284799"/>
              <a:gd name="connsiteX58" fmla="*/ 12192000 w 12192000"/>
              <a:gd name="connsiteY58" fmla="*/ 4284799 h 4284799"/>
              <a:gd name="connsiteX59" fmla="*/ 0 w 12192000"/>
              <a:gd name="connsiteY59" fmla="*/ 4284799 h 4284799"/>
              <a:gd name="connsiteX60" fmla="*/ 0 w 12192000"/>
              <a:gd name="connsiteY60" fmla="*/ 190559 h 4284799"/>
              <a:gd name="connsiteX61" fmla="*/ 0 w 12192000"/>
              <a:gd name="connsiteY61" fmla="*/ 78076 h 4284799"/>
              <a:gd name="connsiteX62" fmla="*/ 54160 w 12192000"/>
              <a:gd name="connsiteY62" fmla="*/ 48679 h 4284799"/>
              <a:gd name="connsiteX63" fmla="*/ 295274 w 12192000"/>
              <a:gd name="connsiteY63" fmla="*/ 0 h 428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4284799">
                <a:moveTo>
                  <a:pt x="295274" y="0"/>
                </a:moveTo>
                <a:cubicBezTo>
                  <a:pt x="637381" y="0"/>
                  <a:pt x="914714" y="277333"/>
                  <a:pt x="914714" y="619440"/>
                </a:cubicBezTo>
                <a:lnTo>
                  <a:pt x="914102" y="625502"/>
                </a:lnTo>
                <a:lnTo>
                  <a:pt x="914937" y="625243"/>
                </a:lnTo>
                <a:cubicBezTo>
                  <a:pt x="955261" y="616992"/>
                  <a:pt x="997012" y="612658"/>
                  <a:pt x="1039775" y="612658"/>
                </a:cubicBezTo>
                <a:cubicBezTo>
                  <a:pt x="1296355" y="612658"/>
                  <a:pt x="1516500" y="768658"/>
                  <a:pt x="1610537" y="990984"/>
                </a:cubicBezTo>
                <a:lnTo>
                  <a:pt x="1633061" y="1063545"/>
                </a:lnTo>
                <a:lnTo>
                  <a:pt x="1667174" y="1052956"/>
                </a:lnTo>
                <a:cubicBezTo>
                  <a:pt x="1707497" y="1044704"/>
                  <a:pt x="1749248" y="1040371"/>
                  <a:pt x="1792012" y="1040371"/>
                </a:cubicBezTo>
                <a:cubicBezTo>
                  <a:pt x="2091355" y="1040371"/>
                  <a:pt x="2341106" y="1252704"/>
                  <a:pt x="2398867" y="1534972"/>
                </a:cubicBezTo>
                <a:lnTo>
                  <a:pt x="2403439" y="1580330"/>
                </a:lnTo>
                <a:lnTo>
                  <a:pt x="2417327" y="1560289"/>
                </a:lnTo>
                <a:cubicBezTo>
                  <a:pt x="2505693" y="1453213"/>
                  <a:pt x="2629344" y="1376335"/>
                  <a:pt x="2770478" y="1347455"/>
                </a:cubicBezTo>
                <a:lnTo>
                  <a:pt x="2856821" y="1338751"/>
                </a:lnTo>
                <a:lnTo>
                  <a:pt x="2877488" y="1272174"/>
                </a:lnTo>
                <a:cubicBezTo>
                  <a:pt x="2971524" y="1049848"/>
                  <a:pt x="3191668" y="893848"/>
                  <a:pt x="3448249" y="893848"/>
                </a:cubicBezTo>
                <a:cubicBezTo>
                  <a:pt x="3704829" y="893848"/>
                  <a:pt x="3924974" y="1049848"/>
                  <a:pt x="4019010" y="1272174"/>
                </a:cubicBezTo>
                <a:lnTo>
                  <a:pt x="4021085" y="1278857"/>
                </a:lnTo>
                <a:lnTo>
                  <a:pt x="4102196" y="1211934"/>
                </a:lnTo>
                <a:cubicBezTo>
                  <a:pt x="4201060" y="1145143"/>
                  <a:pt x="4320243" y="1106143"/>
                  <a:pt x="4448534" y="1106143"/>
                </a:cubicBezTo>
                <a:cubicBezTo>
                  <a:pt x="4705112" y="1106143"/>
                  <a:pt x="4925259" y="1262143"/>
                  <a:pt x="5019294" y="1484469"/>
                </a:cubicBezTo>
                <a:lnTo>
                  <a:pt x="5038384" y="1545959"/>
                </a:lnTo>
                <a:lnTo>
                  <a:pt x="5103085" y="1525873"/>
                </a:lnTo>
                <a:cubicBezTo>
                  <a:pt x="5143413" y="1517621"/>
                  <a:pt x="5185163" y="1513288"/>
                  <a:pt x="5227928" y="1513288"/>
                </a:cubicBezTo>
                <a:cubicBezTo>
                  <a:pt x="5313452" y="1513288"/>
                  <a:pt x="5394932" y="1530621"/>
                  <a:pt x="5469041" y="1561967"/>
                </a:cubicBezTo>
                <a:lnTo>
                  <a:pt x="5517564" y="1588304"/>
                </a:lnTo>
                <a:lnTo>
                  <a:pt x="5525037" y="1564220"/>
                </a:lnTo>
                <a:cubicBezTo>
                  <a:pt x="5619074" y="1341894"/>
                  <a:pt x="5839219" y="1185894"/>
                  <a:pt x="6095799" y="1185894"/>
                </a:cubicBezTo>
                <a:cubicBezTo>
                  <a:pt x="6395143" y="1185894"/>
                  <a:pt x="6644893" y="1398227"/>
                  <a:pt x="6702653" y="1680496"/>
                </a:cubicBezTo>
                <a:lnTo>
                  <a:pt x="6704408" y="1697903"/>
                </a:lnTo>
                <a:lnTo>
                  <a:pt x="6774014" y="1613540"/>
                </a:lnTo>
                <a:cubicBezTo>
                  <a:pt x="6886110" y="1501443"/>
                  <a:pt x="7040970" y="1432110"/>
                  <a:pt x="7212023" y="1432110"/>
                </a:cubicBezTo>
                <a:cubicBezTo>
                  <a:pt x="7254787" y="1432110"/>
                  <a:pt x="7296538" y="1436443"/>
                  <a:pt x="7336862" y="1444695"/>
                </a:cubicBezTo>
                <a:lnTo>
                  <a:pt x="7350521" y="1448935"/>
                </a:lnTo>
                <a:lnTo>
                  <a:pt x="7402681" y="1385717"/>
                </a:lnTo>
                <a:cubicBezTo>
                  <a:pt x="7514778" y="1273620"/>
                  <a:pt x="7669638" y="1204287"/>
                  <a:pt x="7840691" y="1204287"/>
                </a:cubicBezTo>
                <a:cubicBezTo>
                  <a:pt x="7926218" y="1204287"/>
                  <a:pt x="8007696" y="1221620"/>
                  <a:pt x="8081805" y="1252966"/>
                </a:cubicBezTo>
                <a:lnTo>
                  <a:pt x="8166264" y="1298809"/>
                </a:lnTo>
                <a:lnTo>
                  <a:pt x="8196012" y="1202978"/>
                </a:lnTo>
                <a:cubicBezTo>
                  <a:pt x="8290048" y="980652"/>
                  <a:pt x="8510193" y="824652"/>
                  <a:pt x="8766773" y="824652"/>
                </a:cubicBezTo>
                <a:cubicBezTo>
                  <a:pt x="9066117" y="824652"/>
                  <a:pt x="9315868" y="1036985"/>
                  <a:pt x="9373628" y="1319253"/>
                </a:cubicBezTo>
                <a:lnTo>
                  <a:pt x="9380699" y="1389394"/>
                </a:lnTo>
                <a:lnTo>
                  <a:pt x="9437921" y="1383625"/>
                </a:lnTo>
                <a:cubicBezTo>
                  <a:pt x="9523448" y="1383625"/>
                  <a:pt x="9604926" y="1400958"/>
                  <a:pt x="9679035" y="1432304"/>
                </a:cubicBezTo>
                <a:lnTo>
                  <a:pt x="9761111" y="1476853"/>
                </a:lnTo>
                <a:lnTo>
                  <a:pt x="9787349" y="1392329"/>
                </a:lnTo>
                <a:cubicBezTo>
                  <a:pt x="9881385" y="1170003"/>
                  <a:pt x="10101530" y="1014003"/>
                  <a:pt x="10358110" y="1014003"/>
                </a:cubicBezTo>
                <a:cubicBezTo>
                  <a:pt x="10400873" y="1014003"/>
                  <a:pt x="10442625" y="1018336"/>
                  <a:pt x="10482949" y="1026588"/>
                </a:cubicBezTo>
                <a:lnTo>
                  <a:pt x="10578416" y="1056223"/>
                </a:lnTo>
                <a:lnTo>
                  <a:pt x="10583410" y="1006689"/>
                </a:lnTo>
                <a:cubicBezTo>
                  <a:pt x="10629426" y="781816"/>
                  <a:pt x="10828393" y="612658"/>
                  <a:pt x="11066870" y="612658"/>
                </a:cubicBezTo>
                <a:cubicBezTo>
                  <a:pt x="11135006" y="612658"/>
                  <a:pt x="11199917" y="626467"/>
                  <a:pt x="11258957" y="651439"/>
                </a:cubicBezTo>
                <a:lnTo>
                  <a:pt x="11283554" y="664790"/>
                </a:lnTo>
                <a:lnTo>
                  <a:pt x="11278299" y="612659"/>
                </a:lnTo>
                <a:cubicBezTo>
                  <a:pt x="11278299" y="340114"/>
                  <a:pt x="11499240" y="119173"/>
                  <a:pt x="11771785" y="119173"/>
                </a:cubicBezTo>
                <a:cubicBezTo>
                  <a:pt x="11899541" y="119173"/>
                  <a:pt x="12015957" y="167720"/>
                  <a:pt x="12103594" y="247372"/>
                </a:cubicBezTo>
                <a:lnTo>
                  <a:pt x="12174588" y="329352"/>
                </a:lnTo>
                <a:lnTo>
                  <a:pt x="12192000" y="329352"/>
                </a:lnTo>
                <a:lnTo>
                  <a:pt x="12192000" y="4284799"/>
                </a:lnTo>
                <a:lnTo>
                  <a:pt x="0" y="4284799"/>
                </a:lnTo>
                <a:lnTo>
                  <a:pt x="0" y="190559"/>
                </a:lnTo>
                <a:lnTo>
                  <a:pt x="0" y="78076"/>
                </a:lnTo>
                <a:lnTo>
                  <a:pt x="54160" y="48679"/>
                </a:lnTo>
                <a:cubicBezTo>
                  <a:pt x="128269" y="17333"/>
                  <a:pt x="209747" y="0"/>
                  <a:pt x="295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10519278" y="2708084"/>
            <a:ext cx="1213449" cy="633016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 rot="2054418">
            <a:off x="8902673" y="402591"/>
            <a:ext cx="1498654" cy="2738449"/>
            <a:chOff x="5201619" y="1275819"/>
            <a:chExt cx="1792730" cy="3275806"/>
          </a:xfrm>
        </p:grpSpPr>
        <p:grpSp>
          <p:nvGrpSpPr>
            <p:cNvPr id="31" name="组合 30"/>
            <p:cNvGrpSpPr/>
            <p:nvPr/>
          </p:nvGrpSpPr>
          <p:grpSpPr>
            <a:xfrm>
              <a:off x="5201619" y="1275819"/>
              <a:ext cx="1792730" cy="3275806"/>
              <a:chOff x="5201619" y="1275819"/>
              <a:chExt cx="1792730" cy="327580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201619" y="1275819"/>
                <a:ext cx="910654" cy="3275012"/>
                <a:chOff x="5197475" y="1651000"/>
                <a:chExt cx="910654" cy="3275012"/>
              </a:xfrm>
            </p:grpSpPr>
            <p:sp>
              <p:nvSpPr>
                <p:cNvPr id="3" name="任意多边形 2"/>
                <p:cNvSpPr/>
                <p:nvPr/>
              </p:nvSpPr>
              <p:spPr>
                <a:xfrm>
                  <a:off x="5519612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" name="任意多边形 3"/>
                <p:cNvSpPr/>
                <p:nvPr/>
              </p:nvSpPr>
              <p:spPr>
                <a:xfrm>
                  <a:off x="5780088" y="1988343"/>
                  <a:ext cx="313531" cy="146756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3531"/>
                    <a:gd name="connsiteY0-132" fmla="*/ 0 h 149727"/>
                    <a:gd name="connsiteX1-133" fmla="*/ 313531 w 313531"/>
                    <a:gd name="connsiteY1-134" fmla="*/ 56356 h 149727"/>
                    <a:gd name="connsiteX2-135" fmla="*/ 312736 w 313531"/>
                    <a:gd name="connsiteY2-136" fmla="*/ 146049 h 149727"/>
                    <a:gd name="connsiteX3-137" fmla="*/ 0 w 313531"/>
                    <a:gd name="connsiteY3-138" fmla="*/ 81756 h 149727"/>
                    <a:gd name="connsiteX4-139" fmla="*/ 45243 w 313531"/>
                    <a:gd name="connsiteY4-140" fmla="*/ 0 h 149727"/>
                    <a:gd name="connsiteX0-141" fmla="*/ 45243 w 313531"/>
                    <a:gd name="connsiteY0-142" fmla="*/ 0 h 146756"/>
                    <a:gd name="connsiteX1-143" fmla="*/ 313531 w 313531"/>
                    <a:gd name="connsiteY1-144" fmla="*/ 56356 h 146756"/>
                    <a:gd name="connsiteX2-145" fmla="*/ 312736 w 313531"/>
                    <a:gd name="connsiteY2-146" fmla="*/ 146049 h 146756"/>
                    <a:gd name="connsiteX3-147" fmla="*/ 0 w 313531"/>
                    <a:gd name="connsiteY3-148" fmla="*/ 81756 h 146756"/>
                    <a:gd name="connsiteX4-149" fmla="*/ 45243 w 313531"/>
                    <a:gd name="connsiteY4-150" fmla="*/ 0 h 14675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13531" h="146756">
                      <a:moveTo>
                        <a:pt x="45243" y="0"/>
                      </a:moveTo>
                      <a:cubicBezTo>
                        <a:pt x="75934" y="36249"/>
                        <a:pt x="194732" y="53446"/>
                        <a:pt x="313531" y="56356"/>
                      </a:cubicBezTo>
                      <a:cubicBezTo>
                        <a:pt x="312473" y="90223"/>
                        <a:pt x="313794" y="112182"/>
                        <a:pt x="312736" y="146049"/>
                      </a:cubicBezTo>
                      <a:cubicBezTo>
                        <a:pt x="197379" y="150812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C5F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任意多边形 4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5605462" y="3521868"/>
                  <a:ext cx="490538" cy="162768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0538"/>
                    <a:gd name="connsiteY0-72" fmla="*/ 0 h 162768"/>
                    <a:gd name="connsiteX1-73" fmla="*/ 66676 w 490538"/>
                    <a:gd name="connsiteY1-74" fmla="*/ 109538 h 162768"/>
                    <a:gd name="connsiteX2-75" fmla="*/ 490538 w 490538"/>
                    <a:gd name="connsiteY2-76" fmla="*/ 157163 h 162768"/>
                    <a:gd name="connsiteX3-77" fmla="*/ 490538 w 490538"/>
                    <a:gd name="connsiteY3-78" fmla="*/ 64295 h 162768"/>
                    <a:gd name="connsiteX4-79" fmla="*/ 0 w 490538"/>
                    <a:gd name="connsiteY4-80" fmla="*/ 0 h 162768"/>
                    <a:gd name="connsiteX0-81" fmla="*/ 0 w 490538"/>
                    <a:gd name="connsiteY0-82" fmla="*/ 0 h 162768"/>
                    <a:gd name="connsiteX1-83" fmla="*/ 66676 w 490538"/>
                    <a:gd name="connsiteY1-84" fmla="*/ 109538 h 162768"/>
                    <a:gd name="connsiteX2-85" fmla="*/ 490538 w 490538"/>
                    <a:gd name="connsiteY2-86" fmla="*/ 157163 h 162768"/>
                    <a:gd name="connsiteX3-87" fmla="*/ 490538 w 490538"/>
                    <a:gd name="connsiteY3-88" fmla="*/ 64295 h 162768"/>
                    <a:gd name="connsiteX4-89" fmla="*/ 0 w 490538"/>
                    <a:gd name="connsiteY4-90" fmla="*/ 0 h 162768"/>
                    <a:gd name="connsiteX0-91" fmla="*/ 0 w 490538"/>
                    <a:gd name="connsiteY0-92" fmla="*/ 0 h 162768"/>
                    <a:gd name="connsiteX1-93" fmla="*/ 66676 w 490538"/>
                    <a:gd name="connsiteY1-94" fmla="*/ 109538 h 162768"/>
                    <a:gd name="connsiteX2-95" fmla="*/ 490538 w 490538"/>
                    <a:gd name="connsiteY2-96" fmla="*/ 157163 h 162768"/>
                    <a:gd name="connsiteX3-97" fmla="*/ 490538 w 490538"/>
                    <a:gd name="connsiteY3-98" fmla="*/ 64295 h 162768"/>
                    <a:gd name="connsiteX4-99" fmla="*/ 0 w 490538"/>
                    <a:gd name="connsiteY4-100" fmla="*/ 0 h 1627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0538" h="162768">
                      <a:moveTo>
                        <a:pt x="0" y="0"/>
                      </a:moveTo>
                      <a:lnTo>
                        <a:pt x="66676" y="109538"/>
                      </a:lnTo>
                      <a:cubicBezTo>
                        <a:pt x="155576" y="149226"/>
                        <a:pt x="365920" y="174625"/>
                        <a:pt x="490538" y="157163"/>
                      </a:cubicBezTo>
                      <a:lnTo>
                        <a:pt x="490538" y="64295"/>
                      </a:lnTo>
                      <a:cubicBezTo>
                        <a:pt x="400844" y="72232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DD9A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>
                  <a:off x="5779083" y="3675062"/>
                  <a:ext cx="326514" cy="82073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1680 w 326442"/>
                    <a:gd name="connsiteY1-148" fmla="*/ 8731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442"/>
                    <a:gd name="connsiteY0-158" fmla="*/ 0 h 839788"/>
                    <a:gd name="connsiteX1-159" fmla="*/ 321680 w 326442"/>
                    <a:gd name="connsiteY1-160" fmla="*/ 8731 h 839788"/>
                    <a:gd name="connsiteX2-161" fmla="*/ 326442 w 326442"/>
                    <a:gd name="connsiteY2-162" fmla="*/ 839788 h 839788"/>
                    <a:gd name="connsiteX3-163" fmla="*/ 83555 w 326442"/>
                    <a:gd name="connsiteY3-164" fmla="*/ 301625 h 839788"/>
                    <a:gd name="connsiteX4-165" fmla="*/ 21642 w 326442"/>
                    <a:gd name="connsiteY4-166" fmla="*/ 392113 h 839788"/>
                    <a:gd name="connsiteX5-167" fmla="*/ 85142 w 326442"/>
                    <a:gd name="connsiteY5-168" fmla="*/ 0 h 839788"/>
                    <a:gd name="connsiteX0-169" fmla="*/ 85142 w 326901"/>
                    <a:gd name="connsiteY0-170" fmla="*/ 0 h 839788"/>
                    <a:gd name="connsiteX1-171" fmla="*/ 326443 w 326901"/>
                    <a:gd name="connsiteY1-172" fmla="*/ 3968 h 839788"/>
                    <a:gd name="connsiteX2-173" fmla="*/ 326442 w 326901"/>
                    <a:gd name="connsiteY2-174" fmla="*/ 839788 h 839788"/>
                    <a:gd name="connsiteX3-175" fmla="*/ 83555 w 326901"/>
                    <a:gd name="connsiteY3-176" fmla="*/ 301625 h 839788"/>
                    <a:gd name="connsiteX4-177" fmla="*/ 21642 w 326901"/>
                    <a:gd name="connsiteY4-178" fmla="*/ 392113 h 839788"/>
                    <a:gd name="connsiteX5-179" fmla="*/ 85142 w 326901"/>
                    <a:gd name="connsiteY5-180" fmla="*/ 0 h 839788"/>
                    <a:gd name="connsiteX0-181" fmla="*/ 85142 w 326514"/>
                    <a:gd name="connsiteY0-182" fmla="*/ 0 h 820738"/>
                    <a:gd name="connsiteX1-183" fmla="*/ 326443 w 326514"/>
                    <a:gd name="connsiteY1-184" fmla="*/ 3968 h 820738"/>
                    <a:gd name="connsiteX2-185" fmla="*/ 304217 w 326514"/>
                    <a:gd name="connsiteY2-186" fmla="*/ 820738 h 820738"/>
                    <a:gd name="connsiteX3-187" fmla="*/ 83555 w 326514"/>
                    <a:gd name="connsiteY3-188" fmla="*/ 301625 h 820738"/>
                    <a:gd name="connsiteX4-189" fmla="*/ 21642 w 326514"/>
                    <a:gd name="connsiteY4-190" fmla="*/ 392113 h 820738"/>
                    <a:gd name="connsiteX5-191" fmla="*/ 85142 w 326514"/>
                    <a:gd name="connsiteY5-192" fmla="*/ 0 h 820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6514" h="820738">
                      <a:moveTo>
                        <a:pt x="85142" y="0"/>
                      </a:moveTo>
                      <a:cubicBezTo>
                        <a:pt x="173249" y="5557"/>
                        <a:pt x="229605" y="4762"/>
                        <a:pt x="326443" y="3968"/>
                      </a:cubicBezTo>
                      <a:cubicBezTo>
                        <a:pt x="328030" y="281781"/>
                        <a:pt x="302630" y="542925"/>
                        <a:pt x="304217" y="820738"/>
                      </a:cubicBezTo>
                      <a:cubicBezTo>
                        <a:pt x="201030" y="70485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F19B14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5569744" y="3428999"/>
                  <a:ext cx="526256" cy="165136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59545"/>
                    <a:gd name="connsiteX1-63" fmla="*/ 526256 w 526256"/>
                    <a:gd name="connsiteY1-64" fmla="*/ 97632 h 159545"/>
                    <a:gd name="connsiteX2-65" fmla="*/ 526256 w 526256"/>
                    <a:gd name="connsiteY2-66" fmla="*/ 159545 h 159545"/>
                    <a:gd name="connsiteX3-67" fmla="*/ 35719 w 526256"/>
                    <a:gd name="connsiteY3-68" fmla="*/ 95251 h 159545"/>
                    <a:gd name="connsiteX4-69" fmla="*/ 0 w 526256"/>
                    <a:gd name="connsiteY4-70" fmla="*/ 0 h 159545"/>
                    <a:gd name="connsiteX0-71" fmla="*/ 0 w 526256"/>
                    <a:gd name="connsiteY0-72" fmla="*/ 0 h 161927"/>
                    <a:gd name="connsiteX1-73" fmla="*/ 526256 w 526256"/>
                    <a:gd name="connsiteY1-74" fmla="*/ 97632 h 161927"/>
                    <a:gd name="connsiteX2-75" fmla="*/ 523874 w 526256"/>
                    <a:gd name="connsiteY2-76" fmla="*/ 161927 h 161927"/>
                    <a:gd name="connsiteX3-77" fmla="*/ 35719 w 526256"/>
                    <a:gd name="connsiteY3-78" fmla="*/ 95251 h 161927"/>
                    <a:gd name="connsiteX4-79" fmla="*/ 0 w 526256"/>
                    <a:gd name="connsiteY4-80" fmla="*/ 0 h 161927"/>
                    <a:gd name="connsiteX0-81" fmla="*/ 0 w 526256"/>
                    <a:gd name="connsiteY0-82" fmla="*/ 0 h 166690"/>
                    <a:gd name="connsiteX1-83" fmla="*/ 526256 w 526256"/>
                    <a:gd name="connsiteY1-84" fmla="*/ 97632 h 166690"/>
                    <a:gd name="connsiteX2-85" fmla="*/ 526255 w 526256"/>
                    <a:gd name="connsiteY2-86" fmla="*/ 166690 h 166690"/>
                    <a:gd name="connsiteX3-87" fmla="*/ 35719 w 526256"/>
                    <a:gd name="connsiteY3-88" fmla="*/ 95251 h 166690"/>
                    <a:gd name="connsiteX4-89" fmla="*/ 0 w 526256"/>
                    <a:gd name="connsiteY4-90" fmla="*/ 0 h 166690"/>
                    <a:gd name="connsiteX0-91" fmla="*/ 0 w 526256"/>
                    <a:gd name="connsiteY0-92" fmla="*/ 0 h 167978"/>
                    <a:gd name="connsiteX1-93" fmla="*/ 526256 w 526256"/>
                    <a:gd name="connsiteY1-94" fmla="*/ 97632 h 167978"/>
                    <a:gd name="connsiteX2-95" fmla="*/ 526255 w 526256"/>
                    <a:gd name="connsiteY2-96" fmla="*/ 166690 h 167978"/>
                    <a:gd name="connsiteX3-97" fmla="*/ 35719 w 526256"/>
                    <a:gd name="connsiteY3-98" fmla="*/ 95251 h 167978"/>
                    <a:gd name="connsiteX4-99" fmla="*/ 0 w 526256"/>
                    <a:gd name="connsiteY4-100" fmla="*/ 0 h 167978"/>
                    <a:gd name="connsiteX0-101" fmla="*/ 0 w 526256"/>
                    <a:gd name="connsiteY0-102" fmla="*/ 0 h 165656"/>
                    <a:gd name="connsiteX1-103" fmla="*/ 526256 w 526256"/>
                    <a:gd name="connsiteY1-104" fmla="*/ 97632 h 165656"/>
                    <a:gd name="connsiteX2-105" fmla="*/ 526255 w 526256"/>
                    <a:gd name="connsiteY2-106" fmla="*/ 164309 h 165656"/>
                    <a:gd name="connsiteX3-107" fmla="*/ 35719 w 526256"/>
                    <a:gd name="connsiteY3-108" fmla="*/ 95251 h 165656"/>
                    <a:gd name="connsiteX4-109" fmla="*/ 0 w 526256"/>
                    <a:gd name="connsiteY4-110" fmla="*/ 0 h 165656"/>
                    <a:gd name="connsiteX0-111" fmla="*/ 0 w 526256"/>
                    <a:gd name="connsiteY0-112" fmla="*/ 0 h 165136"/>
                    <a:gd name="connsiteX1-113" fmla="*/ 526256 w 526256"/>
                    <a:gd name="connsiteY1-114" fmla="*/ 97632 h 165136"/>
                    <a:gd name="connsiteX2-115" fmla="*/ 526255 w 526256"/>
                    <a:gd name="connsiteY2-116" fmla="*/ 164309 h 165136"/>
                    <a:gd name="connsiteX3-117" fmla="*/ 35719 w 526256"/>
                    <a:gd name="connsiteY3-118" fmla="*/ 95251 h 165136"/>
                    <a:gd name="connsiteX4-119" fmla="*/ 0 w 526256"/>
                    <a:gd name="connsiteY4-120" fmla="*/ 0 h 1651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26256" h="165136">
                      <a:moveTo>
                        <a:pt x="0" y="0"/>
                      </a:moveTo>
                      <a:cubicBezTo>
                        <a:pt x="170657" y="87313"/>
                        <a:pt x="353218" y="88901"/>
                        <a:pt x="526256" y="97632"/>
                      </a:cubicBezTo>
                      <a:cubicBezTo>
                        <a:pt x="526256" y="120651"/>
                        <a:pt x="526255" y="141290"/>
                        <a:pt x="526255" y="164309"/>
                      </a:cubicBezTo>
                      <a:cubicBezTo>
                        <a:pt x="405607" y="171453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flipH="1">
                <a:off x="6083629" y="1276613"/>
                <a:ext cx="910720" cy="3275012"/>
                <a:chOff x="5197475" y="1651000"/>
                <a:chExt cx="910720" cy="3275012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>
                  <a:off x="5517231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5780088" y="1988343"/>
                  <a:ext cx="327818" cy="146049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8293"/>
                    <a:gd name="connsiteY0-132" fmla="*/ 0 h 147547"/>
                    <a:gd name="connsiteX1-133" fmla="*/ 318293 w 318293"/>
                    <a:gd name="connsiteY1-134" fmla="*/ 56356 h 147547"/>
                    <a:gd name="connsiteX2-135" fmla="*/ 312736 w 318293"/>
                    <a:gd name="connsiteY2-136" fmla="*/ 143668 h 147547"/>
                    <a:gd name="connsiteX3-137" fmla="*/ 0 w 318293"/>
                    <a:gd name="connsiteY3-138" fmla="*/ 81756 h 147547"/>
                    <a:gd name="connsiteX4-139" fmla="*/ 45243 w 318293"/>
                    <a:gd name="connsiteY4-140" fmla="*/ 0 h 147547"/>
                    <a:gd name="connsiteX0-141" fmla="*/ 45243 w 324733"/>
                    <a:gd name="connsiteY0-142" fmla="*/ 0 h 143250"/>
                    <a:gd name="connsiteX1-143" fmla="*/ 318293 w 324733"/>
                    <a:gd name="connsiteY1-144" fmla="*/ 56356 h 143250"/>
                    <a:gd name="connsiteX2-145" fmla="*/ 324642 w 324733"/>
                    <a:gd name="connsiteY2-146" fmla="*/ 138905 h 143250"/>
                    <a:gd name="connsiteX3-147" fmla="*/ 0 w 324733"/>
                    <a:gd name="connsiteY3-148" fmla="*/ 81756 h 143250"/>
                    <a:gd name="connsiteX4-149" fmla="*/ 45243 w 324733"/>
                    <a:gd name="connsiteY4-150" fmla="*/ 0 h 143250"/>
                    <a:gd name="connsiteX0-151" fmla="*/ 45243 w 327818"/>
                    <a:gd name="connsiteY0-152" fmla="*/ 0 h 143250"/>
                    <a:gd name="connsiteX1-153" fmla="*/ 327818 w 327818"/>
                    <a:gd name="connsiteY1-154" fmla="*/ 56356 h 143250"/>
                    <a:gd name="connsiteX2-155" fmla="*/ 324642 w 327818"/>
                    <a:gd name="connsiteY2-156" fmla="*/ 138905 h 143250"/>
                    <a:gd name="connsiteX3-157" fmla="*/ 0 w 327818"/>
                    <a:gd name="connsiteY3-158" fmla="*/ 81756 h 143250"/>
                    <a:gd name="connsiteX4-159" fmla="*/ 45243 w 327818"/>
                    <a:gd name="connsiteY4-160" fmla="*/ 0 h 143250"/>
                    <a:gd name="connsiteX0-161" fmla="*/ 45243 w 327818"/>
                    <a:gd name="connsiteY0-162" fmla="*/ 0 h 143250"/>
                    <a:gd name="connsiteX1-163" fmla="*/ 327818 w 327818"/>
                    <a:gd name="connsiteY1-164" fmla="*/ 56356 h 143250"/>
                    <a:gd name="connsiteX2-165" fmla="*/ 324642 w 327818"/>
                    <a:gd name="connsiteY2-166" fmla="*/ 138905 h 143250"/>
                    <a:gd name="connsiteX3-167" fmla="*/ 0 w 327818"/>
                    <a:gd name="connsiteY3-168" fmla="*/ 81756 h 143250"/>
                    <a:gd name="connsiteX4-169" fmla="*/ 45243 w 327818"/>
                    <a:gd name="connsiteY4-170" fmla="*/ 0 h 143250"/>
                    <a:gd name="connsiteX0-171" fmla="*/ 45243 w 327818"/>
                    <a:gd name="connsiteY0-172" fmla="*/ 0 h 149727"/>
                    <a:gd name="connsiteX1-173" fmla="*/ 327818 w 327818"/>
                    <a:gd name="connsiteY1-174" fmla="*/ 56356 h 149727"/>
                    <a:gd name="connsiteX2-175" fmla="*/ 322261 w 327818"/>
                    <a:gd name="connsiteY2-176" fmla="*/ 146049 h 149727"/>
                    <a:gd name="connsiteX3-177" fmla="*/ 0 w 327818"/>
                    <a:gd name="connsiteY3-178" fmla="*/ 81756 h 149727"/>
                    <a:gd name="connsiteX4-179" fmla="*/ 45243 w 327818"/>
                    <a:gd name="connsiteY4-180" fmla="*/ 0 h 149727"/>
                    <a:gd name="connsiteX0-181" fmla="*/ 45243 w 327818"/>
                    <a:gd name="connsiteY0-182" fmla="*/ 0 h 146049"/>
                    <a:gd name="connsiteX1-183" fmla="*/ 327818 w 327818"/>
                    <a:gd name="connsiteY1-184" fmla="*/ 56356 h 146049"/>
                    <a:gd name="connsiteX2-185" fmla="*/ 322261 w 327818"/>
                    <a:gd name="connsiteY2-186" fmla="*/ 146049 h 146049"/>
                    <a:gd name="connsiteX3-187" fmla="*/ 0 w 327818"/>
                    <a:gd name="connsiteY3-188" fmla="*/ 81756 h 146049"/>
                    <a:gd name="connsiteX4-189" fmla="*/ 45243 w 327818"/>
                    <a:gd name="connsiteY4-190" fmla="*/ 0 h 1460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27818" h="146049">
                      <a:moveTo>
                        <a:pt x="45243" y="0"/>
                      </a:moveTo>
                      <a:cubicBezTo>
                        <a:pt x="75934" y="36249"/>
                        <a:pt x="213781" y="48684"/>
                        <a:pt x="327818" y="56356"/>
                      </a:cubicBezTo>
                      <a:cubicBezTo>
                        <a:pt x="326760" y="90223"/>
                        <a:pt x="323319" y="112182"/>
                        <a:pt x="322261" y="146049"/>
                      </a:cubicBezTo>
                      <a:cubicBezTo>
                        <a:pt x="216429" y="146049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B598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5607844" y="3521868"/>
                  <a:ext cx="495300" cy="169359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2918"/>
                    <a:gd name="connsiteY0-72" fmla="*/ 0 h 164610"/>
                    <a:gd name="connsiteX1-73" fmla="*/ 64294 w 492918"/>
                    <a:gd name="connsiteY1-74" fmla="*/ 107156 h 164610"/>
                    <a:gd name="connsiteX2-75" fmla="*/ 492918 w 492918"/>
                    <a:gd name="connsiteY2-76" fmla="*/ 159543 h 164610"/>
                    <a:gd name="connsiteX3-77" fmla="*/ 488156 w 492918"/>
                    <a:gd name="connsiteY3-78" fmla="*/ 61913 h 164610"/>
                    <a:gd name="connsiteX4-79" fmla="*/ 0 w 492918"/>
                    <a:gd name="connsiteY4-80" fmla="*/ 0 h 164610"/>
                    <a:gd name="connsiteX0-81" fmla="*/ 0 w 492918"/>
                    <a:gd name="connsiteY0-82" fmla="*/ 0 h 166992"/>
                    <a:gd name="connsiteX1-83" fmla="*/ 64294 w 492918"/>
                    <a:gd name="connsiteY1-84" fmla="*/ 109538 h 166992"/>
                    <a:gd name="connsiteX2-85" fmla="*/ 492918 w 492918"/>
                    <a:gd name="connsiteY2-86" fmla="*/ 161925 h 166992"/>
                    <a:gd name="connsiteX3-87" fmla="*/ 488156 w 492918"/>
                    <a:gd name="connsiteY3-88" fmla="*/ 64295 h 166992"/>
                    <a:gd name="connsiteX4-89" fmla="*/ 0 w 492918"/>
                    <a:gd name="connsiteY4-90" fmla="*/ 0 h 166992"/>
                    <a:gd name="connsiteX0-91" fmla="*/ 0 w 495300"/>
                    <a:gd name="connsiteY0-92" fmla="*/ 0 h 173485"/>
                    <a:gd name="connsiteX1-93" fmla="*/ 64294 w 495300"/>
                    <a:gd name="connsiteY1-94" fmla="*/ 109538 h 173485"/>
                    <a:gd name="connsiteX2-95" fmla="*/ 495300 w 495300"/>
                    <a:gd name="connsiteY2-96" fmla="*/ 169069 h 173485"/>
                    <a:gd name="connsiteX3-97" fmla="*/ 488156 w 495300"/>
                    <a:gd name="connsiteY3-98" fmla="*/ 64295 h 173485"/>
                    <a:gd name="connsiteX4-99" fmla="*/ 0 w 495300"/>
                    <a:gd name="connsiteY4-100" fmla="*/ 0 h 173485"/>
                    <a:gd name="connsiteX0-101" fmla="*/ 0 w 495300"/>
                    <a:gd name="connsiteY0-102" fmla="*/ 0 h 169359"/>
                    <a:gd name="connsiteX1-103" fmla="*/ 64294 w 495300"/>
                    <a:gd name="connsiteY1-104" fmla="*/ 109538 h 169359"/>
                    <a:gd name="connsiteX2-105" fmla="*/ 495300 w 495300"/>
                    <a:gd name="connsiteY2-106" fmla="*/ 169069 h 169359"/>
                    <a:gd name="connsiteX3-107" fmla="*/ 488156 w 495300"/>
                    <a:gd name="connsiteY3-108" fmla="*/ 64295 h 169359"/>
                    <a:gd name="connsiteX4-109" fmla="*/ 0 w 495300"/>
                    <a:gd name="connsiteY4-110" fmla="*/ 0 h 1693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5300" h="169359">
                      <a:moveTo>
                        <a:pt x="0" y="0"/>
                      </a:moveTo>
                      <a:lnTo>
                        <a:pt x="64294" y="109538"/>
                      </a:lnTo>
                      <a:cubicBezTo>
                        <a:pt x="153194" y="149226"/>
                        <a:pt x="368300" y="172244"/>
                        <a:pt x="495300" y="169069"/>
                      </a:cubicBezTo>
                      <a:lnTo>
                        <a:pt x="488156" y="64295"/>
                      </a:lnTo>
                      <a:cubicBezTo>
                        <a:pt x="398462" y="76994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6C37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任意多边形 26"/>
                <p:cNvSpPr/>
                <p:nvPr/>
              </p:nvSpPr>
              <p:spPr>
                <a:xfrm>
                  <a:off x="5779084" y="3675062"/>
                  <a:ext cx="329111" cy="81438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4061 w 326442"/>
                    <a:gd name="connsiteY1-148" fmla="*/ 3968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900"/>
                    <a:gd name="connsiteY0-158" fmla="*/ 0 h 839788"/>
                    <a:gd name="connsiteX1-159" fmla="*/ 326442 w 326900"/>
                    <a:gd name="connsiteY1-160" fmla="*/ 6349 h 839788"/>
                    <a:gd name="connsiteX2-161" fmla="*/ 326442 w 326900"/>
                    <a:gd name="connsiteY2-162" fmla="*/ 839788 h 839788"/>
                    <a:gd name="connsiteX3-163" fmla="*/ 83555 w 326900"/>
                    <a:gd name="connsiteY3-164" fmla="*/ 301625 h 839788"/>
                    <a:gd name="connsiteX4-165" fmla="*/ 21642 w 326900"/>
                    <a:gd name="connsiteY4-166" fmla="*/ 392113 h 839788"/>
                    <a:gd name="connsiteX5-167" fmla="*/ 85142 w 326900"/>
                    <a:gd name="connsiteY5-168" fmla="*/ 0 h 839788"/>
                    <a:gd name="connsiteX0-169" fmla="*/ 85142 w 326900"/>
                    <a:gd name="connsiteY0-170" fmla="*/ 0 h 839788"/>
                    <a:gd name="connsiteX1-171" fmla="*/ 326442 w 326900"/>
                    <a:gd name="connsiteY1-172" fmla="*/ 6349 h 839788"/>
                    <a:gd name="connsiteX2-173" fmla="*/ 326442 w 326900"/>
                    <a:gd name="connsiteY2-174" fmla="*/ 839788 h 839788"/>
                    <a:gd name="connsiteX3-175" fmla="*/ 83555 w 326900"/>
                    <a:gd name="connsiteY3-176" fmla="*/ 301625 h 839788"/>
                    <a:gd name="connsiteX4-177" fmla="*/ 21642 w 326900"/>
                    <a:gd name="connsiteY4-178" fmla="*/ 392113 h 839788"/>
                    <a:gd name="connsiteX5-179" fmla="*/ 85142 w 326900"/>
                    <a:gd name="connsiteY5-180" fmla="*/ 0 h 839788"/>
                    <a:gd name="connsiteX0-181" fmla="*/ 85142 w 326900"/>
                    <a:gd name="connsiteY0-182" fmla="*/ 0 h 839788"/>
                    <a:gd name="connsiteX1-183" fmla="*/ 326442 w 326900"/>
                    <a:gd name="connsiteY1-184" fmla="*/ 13493 h 839788"/>
                    <a:gd name="connsiteX2-185" fmla="*/ 326442 w 326900"/>
                    <a:gd name="connsiteY2-186" fmla="*/ 839788 h 839788"/>
                    <a:gd name="connsiteX3-187" fmla="*/ 83555 w 326900"/>
                    <a:gd name="connsiteY3-188" fmla="*/ 301625 h 839788"/>
                    <a:gd name="connsiteX4-189" fmla="*/ 21642 w 326900"/>
                    <a:gd name="connsiteY4-190" fmla="*/ 392113 h 839788"/>
                    <a:gd name="connsiteX5-191" fmla="*/ 85142 w 326900"/>
                    <a:gd name="connsiteY5-192" fmla="*/ 0 h 839788"/>
                    <a:gd name="connsiteX0-193" fmla="*/ 85142 w 326900"/>
                    <a:gd name="connsiteY0-194" fmla="*/ 0 h 839788"/>
                    <a:gd name="connsiteX1-195" fmla="*/ 326442 w 326900"/>
                    <a:gd name="connsiteY1-196" fmla="*/ 13493 h 839788"/>
                    <a:gd name="connsiteX2-197" fmla="*/ 326442 w 326900"/>
                    <a:gd name="connsiteY2-198" fmla="*/ 839788 h 839788"/>
                    <a:gd name="connsiteX3-199" fmla="*/ 83555 w 326900"/>
                    <a:gd name="connsiteY3-200" fmla="*/ 301625 h 839788"/>
                    <a:gd name="connsiteX4-201" fmla="*/ 21642 w 326900"/>
                    <a:gd name="connsiteY4-202" fmla="*/ 392113 h 839788"/>
                    <a:gd name="connsiteX5-203" fmla="*/ 85142 w 326900"/>
                    <a:gd name="connsiteY5-204" fmla="*/ 0 h 839788"/>
                    <a:gd name="connsiteX0-205" fmla="*/ 85142 w 326900"/>
                    <a:gd name="connsiteY0-206" fmla="*/ 0 h 839788"/>
                    <a:gd name="connsiteX1-207" fmla="*/ 326442 w 326900"/>
                    <a:gd name="connsiteY1-208" fmla="*/ 6349 h 839788"/>
                    <a:gd name="connsiteX2-209" fmla="*/ 326442 w 326900"/>
                    <a:gd name="connsiteY2-210" fmla="*/ 839788 h 839788"/>
                    <a:gd name="connsiteX3-211" fmla="*/ 83555 w 326900"/>
                    <a:gd name="connsiteY3-212" fmla="*/ 301625 h 839788"/>
                    <a:gd name="connsiteX4-213" fmla="*/ 21642 w 326900"/>
                    <a:gd name="connsiteY4-214" fmla="*/ 392113 h 839788"/>
                    <a:gd name="connsiteX5-215" fmla="*/ 85142 w 326900"/>
                    <a:gd name="connsiteY5-216" fmla="*/ 0 h 839788"/>
                    <a:gd name="connsiteX0-217" fmla="*/ 85142 w 329111"/>
                    <a:gd name="connsiteY0-218" fmla="*/ 0 h 839788"/>
                    <a:gd name="connsiteX1-219" fmla="*/ 328823 w 329111"/>
                    <a:gd name="connsiteY1-220" fmla="*/ 11112 h 839788"/>
                    <a:gd name="connsiteX2-221" fmla="*/ 326442 w 329111"/>
                    <a:gd name="connsiteY2-222" fmla="*/ 839788 h 839788"/>
                    <a:gd name="connsiteX3-223" fmla="*/ 83555 w 329111"/>
                    <a:gd name="connsiteY3-224" fmla="*/ 301625 h 839788"/>
                    <a:gd name="connsiteX4-225" fmla="*/ 21642 w 329111"/>
                    <a:gd name="connsiteY4-226" fmla="*/ 392113 h 839788"/>
                    <a:gd name="connsiteX5-227" fmla="*/ 85142 w 329111"/>
                    <a:gd name="connsiteY5-228" fmla="*/ 0 h 839788"/>
                    <a:gd name="connsiteX0-229" fmla="*/ 85142 w 329111"/>
                    <a:gd name="connsiteY0-230" fmla="*/ 0 h 839788"/>
                    <a:gd name="connsiteX1-231" fmla="*/ 328823 w 329111"/>
                    <a:gd name="connsiteY1-232" fmla="*/ 11112 h 839788"/>
                    <a:gd name="connsiteX2-233" fmla="*/ 326442 w 329111"/>
                    <a:gd name="connsiteY2-234" fmla="*/ 839788 h 839788"/>
                    <a:gd name="connsiteX3-235" fmla="*/ 83555 w 329111"/>
                    <a:gd name="connsiteY3-236" fmla="*/ 301625 h 839788"/>
                    <a:gd name="connsiteX4-237" fmla="*/ 21642 w 329111"/>
                    <a:gd name="connsiteY4-238" fmla="*/ 392113 h 839788"/>
                    <a:gd name="connsiteX5-239" fmla="*/ 85142 w 329111"/>
                    <a:gd name="connsiteY5-240" fmla="*/ 0 h 839788"/>
                    <a:gd name="connsiteX0-241" fmla="*/ 85142 w 329111"/>
                    <a:gd name="connsiteY0-242" fmla="*/ 0 h 839788"/>
                    <a:gd name="connsiteX1-243" fmla="*/ 328823 w 329111"/>
                    <a:gd name="connsiteY1-244" fmla="*/ 3968 h 839788"/>
                    <a:gd name="connsiteX2-245" fmla="*/ 326442 w 329111"/>
                    <a:gd name="connsiteY2-246" fmla="*/ 839788 h 839788"/>
                    <a:gd name="connsiteX3-247" fmla="*/ 83555 w 329111"/>
                    <a:gd name="connsiteY3-248" fmla="*/ 301625 h 839788"/>
                    <a:gd name="connsiteX4-249" fmla="*/ 21642 w 329111"/>
                    <a:gd name="connsiteY4-250" fmla="*/ 392113 h 839788"/>
                    <a:gd name="connsiteX5-251" fmla="*/ 85142 w 329111"/>
                    <a:gd name="connsiteY5-252" fmla="*/ 0 h 839788"/>
                    <a:gd name="connsiteX0-253" fmla="*/ 85142 w 329111"/>
                    <a:gd name="connsiteY0-254" fmla="*/ 0 h 814388"/>
                    <a:gd name="connsiteX1-255" fmla="*/ 328823 w 329111"/>
                    <a:gd name="connsiteY1-256" fmla="*/ 3968 h 814388"/>
                    <a:gd name="connsiteX2-257" fmla="*/ 326442 w 329111"/>
                    <a:gd name="connsiteY2-258" fmla="*/ 814388 h 814388"/>
                    <a:gd name="connsiteX3-259" fmla="*/ 83555 w 329111"/>
                    <a:gd name="connsiteY3-260" fmla="*/ 301625 h 814388"/>
                    <a:gd name="connsiteX4-261" fmla="*/ 21642 w 329111"/>
                    <a:gd name="connsiteY4-262" fmla="*/ 392113 h 814388"/>
                    <a:gd name="connsiteX5-263" fmla="*/ 85142 w 329111"/>
                    <a:gd name="connsiteY5-264" fmla="*/ 0 h 8143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9111" h="814388">
                      <a:moveTo>
                        <a:pt x="85142" y="0"/>
                      </a:moveTo>
                      <a:cubicBezTo>
                        <a:pt x="173249" y="5557"/>
                        <a:pt x="234366" y="4762"/>
                        <a:pt x="328823" y="3968"/>
                      </a:cubicBezTo>
                      <a:cubicBezTo>
                        <a:pt x="330410" y="281781"/>
                        <a:pt x="324855" y="536575"/>
                        <a:pt x="326442" y="814388"/>
                      </a:cubicBezTo>
                      <a:cubicBezTo>
                        <a:pt x="223255" y="69850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B7750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5569745" y="3428997"/>
                  <a:ext cx="533504" cy="165135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60464"/>
                    <a:gd name="connsiteX1-63" fmla="*/ 526256 w 526256"/>
                    <a:gd name="connsiteY1-64" fmla="*/ 97632 h 160464"/>
                    <a:gd name="connsiteX2-65" fmla="*/ 526256 w 526256"/>
                    <a:gd name="connsiteY2-66" fmla="*/ 159545 h 160464"/>
                    <a:gd name="connsiteX3-67" fmla="*/ 35719 w 526256"/>
                    <a:gd name="connsiteY3-68" fmla="*/ 95251 h 160464"/>
                    <a:gd name="connsiteX4-69" fmla="*/ 0 w 526256"/>
                    <a:gd name="connsiteY4-70" fmla="*/ 0 h 160464"/>
                    <a:gd name="connsiteX0-71" fmla="*/ 0 w 526256"/>
                    <a:gd name="connsiteY0-72" fmla="*/ 0 h 162798"/>
                    <a:gd name="connsiteX1-73" fmla="*/ 526256 w 526256"/>
                    <a:gd name="connsiteY1-74" fmla="*/ 97632 h 162798"/>
                    <a:gd name="connsiteX2-75" fmla="*/ 526256 w 526256"/>
                    <a:gd name="connsiteY2-76" fmla="*/ 161927 h 162798"/>
                    <a:gd name="connsiteX3-77" fmla="*/ 35719 w 526256"/>
                    <a:gd name="connsiteY3-78" fmla="*/ 95251 h 162798"/>
                    <a:gd name="connsiteX4-79" fmla="*/ 0 w 526256"/>
                    <a:gd name="connsiteY4-80" fmla="*/ 0 h 162798"/>
                    <a:gd name="connsiteX0-81" fmla="*/ 0 w 526256"/>
                    <a:gd name="connsiteY0-82" fmla="*/ 0 h 162798"/>
                    <a:gd name="connsiteX1-83" fmla="*/ 526256 w 526256"/>
                    <a:gd name="connsiteY1-84" fmla="*/ 97632 h 162798"/>
                    <a:gd name="connsiteX2-85" fmla="*/ 526256 w 526256"/>
                    <a:gd name="connsiteY2-86" fmla="*/ 161927 h 162798"/>
                    <a:gd name="connsiteX3-87" fmla="*/ 35719 w 526256"/>
                    <a:gd name="connsiteY3-88" fmla="*/ 95251 h 162798"/>
                    <a:gd name="connsiteX4-89" fmla="*/ 0 w 526256"/>
                    <a:gd name="connsiteY4-90" fmla="*/ 0 h 162798"/>
                    <a:gd name="connsiteX0-91" fmla="*/ 0 w 528637"/>
                    <a:gd name="connsiteY0-92" fmla="*/ 0 h 162798"/>
                    <a:gd name="connsiteX1-93" fmla="*/ 528637 w 528637"/>
                    <a:gd name="connsiteY1-94" fmla="*/ 100014 h 162798"/>
                    <a:gd name="connsiteX2-95" fmla="*/ 526256 w 528637"/>
                    <a:gd name="connsiteY2-96" fmla="*/ 161927 h 162798"/>
                    <a:gd name="connsiteX3-97" fmla="*/ 35719 w 528637"/>
                    <a:gd name="connsiteY3-98" fmla="*/ 95251 h 162798"/>
                    <a:gd name="connsiteX4-99" fmla="*/ 0 w 528637"/>
                    <a:gd name="connsiteY4-100" fmla="*/ 0 h 162798"/>
                    <a:gd name="connsiteX0-101" fmla="*/ 0 w 528637"/>
                    <a:gd name="connsiteY0-102" fmla="*/ 0 h 167476"/>
                    <a:gd name="connsiteX1-103" fmla="*/ 528637 w 528637"/>
                    <a:gd name="connsiteY1-104" fmla="*/ 100014 h 167476"/>
                    <a:gd name="connsiteX2-105" fmla="*/ 526256 w 528637"/>
                    <a:gd name="connsiteY2-106" fmla="*/ 166689 h 167476"/>
                    <a:gd name="connsiteX3-107" fmla="*/ 35719 w 528637"/>
                    <a:gd name="connsiteY3-108" fmla="*/ 95251 h 167476"/>
                    <a:gd name="connsiteX4-109" fmla="*/ 0 w 528637"/>
                    <a:gd name="connsiteY4-110" fmla="*/ 0 h 167476"/>
                    <a:gd name="connsiteX0-111" fmla="*/ 0 w 531018"/>
                    <a:gd name="connsiteY0-112" fmla="*/ 0 h 167476"/>
                    <a:gd name="connsiteX1-113" fmla="*/ 531018 w 531018"/>
                    <a:gd name="connsiteY1-114" fmla="*/ 97633 h 167476"/>
                    <a:gd name="connsiteX2-115" fmla="*/ 526256 w 531018"/>
                    <a:gd name="connsiteY2-116" fmla="*/ 166689 h 167476"/>
                    <a:gd name="connsiteX3-117" fmla="*/ 35719 w 531018"/>
                    <a:gd name="connsiteY3-118" fmla="*/ 95251 h 167476"/>
                    <a:gd name="connsiteX4-119" fmla="*/ 0 w 531018"/>
                    <a:gd name="connsiteY4-120" fmla="*/ 0 h 167476"/>
                    <a:gd name="connsiteX0-121" fmla="*/ 0 w 533504"/>
                    <a:gd name="connsiteY0-122" fmla="*/ 0 h 165135"/>
                    <a:gd name="connsiteX1-123" fmla="*/ 531018 w 533504"/>
                    <a:gd name="connsiteY1-124" fmla="*/ 97633 h 165135"/>
                    <a:gd name="connsiteX2-125" fmla="*/ 533399 w 533504"/>
                    <a:gd name="connsiteY2-126" fmla="*/ 164308 h 165135"/>
                    <a:gd name="connsiteX3-127" fmla="*/ 35719 w 533504"/>
                    <a:gd name="connsiteY3-128" fmla="*/ 95251 h 165135"/>
                    <a:gd name="connsiteX4-129" fmla="*/ 0 w 533504"/>
                    <a:gd name="connsiteY4-130" fmla="*/ 0 h 1651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33504" h="165135">
                      <a:moveTo>
                        <a:pt x="0" y="0"/>
                      </a:moveTo>
                      <a:cubicBezTo>
                        <a:pt x="170657" y="87313"/>
                        <a:pt x="357980" y="88902"/>
                        <a:pt x="531018" y="97633"/>
                      </a:cubicBezTo>
                      <a:cubicBezTo>
                        <a:pt x="530224" y="118271"/>
                        <a:pt x="534193" y="143670"/>
                        <a:pt x="533399" y="164308"/>
                      </a:cubicBezTo>
                      <a:cubicBezTo>
                        <a:pt x="365125" y="171452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2" name="椭圆 31"/>
            <p:cNvSpPr/>
            <p:nvPr/>
          </p:nvSpPr>
          <p:spPr>
            <a:xfrm>
              <a:off x="5939186" y="2139225"/>
              <a:ext cx="323979" cy="32397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3473274" y="2577483"/>
            <a:ext cx="523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Dotum" panose="020B0600000101010101" pitchFamily="34" charset="-127"/>
                <a:ea typeface="Dotum" panose="020B0600000101010101" pitchFamily="34" charset="-127"/>
              </a:rPr>
              <a:t> SUMMARY OF PERSONAL WORK </a:t>
            </a:r>
            <a:endParaRPr lang="zh-CN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240789" y="3452792"/>
            <a:ext cx="572464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个人工作总结计划</a:t>
            </a:r>
            <a:endParaRPr lang="zh-CN" altLang="en-US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250038" y="3290662"/>
            <a:ext cx="3680748" cy="70631"/>
            <a:chOff x="4344148" y="5748133"/>
            <a:chExt cx="3680748" cy="70631"/>
          </a:xfrm>
        </p:grpSpPr>
        <p:sp>
          <p:nvSpPr>
            <p:cNvPr id="80" name="矩形 79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KSO_Shape"/>
          <p:cNvSpPr/>
          <p:nvPr/>
        </p:nvSpPr>
        <p:spPr>
          <a:xfrm>
            <a:off x="6364828" y="497324"/>
            <a:ext cx="1905000" cy="993775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KSO_Shape"/>
          <p:cNvSpPr/>
          <p:nvPr/>
        </p:nvSpPr>
        <p:spPr>
          <a:xfrm>
            <a:off x="1574800" y="1630158"/>
            <a:ext cx="827628" cy="431746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6533" y="3595185"/>
            <a:ext cx="3680748" cy="70631"/>
            <a:chOff x="4344148" y="5748133"/>
            <a:chExt cx="3680748" cy="70631"/>
          </a:xfrm>
        </p:grpSpPr>
        <p:sp>
          <p:nvSpPr>
            <p:cNvPr id="5" name="矩形 4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73468" y="2439791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下步计划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8032" y="3937884"/>
            <a:ext cx="161775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Agency FB" panose="020B0503020202020204" pitchFamily="34" charset="0"/>
                <a:ea typeface="微软雅黑" panose="020B0503020204020204" pitchFamily="34" charset="-122"/>
              </a:rPr>
              <a:t>THE NEXT PLAN</a:t>
            </a:r>
            <a:endParaRPr lang="zh-CN" altLang="en-US" sz="24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70818" y="2146053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47729" y="1222117"/>
            <a:ext cx="692991" cy="757130"/>
            <a:chOff x="962881" y="2285607"/>
            <a:chExt cx="692991" cy="757130"/>
          </a:xfrm>
        </p:grpSpPr>
        <p:grpSp>
          <p:nvGrpSpPr>
            <p:cNvPr id="28" name="组合 27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30" name="直角三角形 29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EF9A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C98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026916" y="2285607"/>
              <a:ext cx="561372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0189" y="647699"/>
            <a:ext cx="483306" cy="754357"/>
            <a:chOff x="2178715" y="2618233"/>
            <a:chExt cx="692991" cy="1081640"/>
          </a:xfrm>
        </p:grpSpPr>
        <p:sp>
          <p:nvSpPr>
            <p:cNvPr id="3" name="椭圆 2"/>
            <p:cNvSpPr/>
            <p:nvPr/>
          </p:nvSpPr>
          <p:spPr>
            <a:xfrm>
              <a:off x="2201803" y="3542169"/>
              <a:ext cx="646815" cy="157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00000">
                  <a:srgbClr val="ECF0F1"/>
                </a:gs>
                <a:gs pos="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6" name="直角三角形 5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EF9A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C98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10614" y="2618233"/>
              <a:ext cx="625646" cy="70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7480" y="490732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下步计划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8732" y="1018236"/>
            <a:ext cx="1138453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Agency FB" panose="020B0503020202020204" pitchFamily="34" charset="0"/>
                <a:ea typeface="微软雅黑" panose="020B0503020204020204" pitchFamily="34" charset="-122"/>
              </a:rPr>
              <a:t>THE NEXT PLAN</a:t>
            </a:r>
            <a:endParaRPr lang="zh-CN" altLang="en-US" sz="1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" y="4970678"/>
            <a:ext cx="12192000" cy="1887322"/>
            <a:chOff x="1" y="4970678"/>
            <a:chExt cx="12192000" cy="1887322"/>
          </a:xfrm>
        </p:grpSpPr>
        <p:sp>
          <p:nvSpPr>
            <p:cNvPr id="11" name="矩形 10"/>
            <p:cNvSpPr/>
            <p:nvPr/>
          </p:nvSpPr>
          <p:spPr>
            <a:xfrm>
              <a:off x="1" y="4970678"/>
              <a:ext cx="12192000" cy="1887322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6449" y="5290123"/>
              <a:ext cx="2339102" cy="56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明年工作展望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26773" y="5919036"/>
              <a:ext cx="1138453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THE NEXT PLAN</a:t>
              </a:r>
              <a:endParaRPr lang="zh-CN" altLang="en-US" sz="1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17686" y="1896007"/>
            <a:ext cx="1356627" cy="2478927"/>
            <a:chOff x="5201619" y="1275819"/>
            <a:chExt cx="1792730" cy="3275806"/>
          </a:xfrm>
        </p:grpSpPr>
        <p:grpSp>
          <p:nvGrpSpPr>
            <p:cNvPr id="15" name="组合 14"/>
            <p:cNvGrpSpPr/>
            <p:nvPr/>
          </p:nvGrpSpPr>
          <p:grpSpPr>
            <a:xfrm>
              <a:off x="5201619" y="1275819"/>
              <a:ext cx="1792730" cy="3275806"/>
              <a:chOff x="5201619" y="1275819"/>
              <a:chExt cx="1792730" cy="327580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201619" y="1275819"/>
                <a:ext cx="910654" cy="3275012"/>
                <a:chOff x="5197475" y="1651000"/>
                <a:chExt cx="910654" cy="3275012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>
                  <a:off x="5519612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5780088" y="1988343"/>
                  <a:ext cx="313531" cy="146756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3531"/>
                    <a:gd name="connsiteY0-132" fmla="*/ 0 h 149727"/>
                    <a:gd name="connsiteX1-133" fmla="*/ 313531 w 313531"/>
                    <a:gd name="connsiteY1-134" fmla="*/ 56356 h 149727"/>
                    <a:gd name="connsiteX2-135" fmla="*/ 312736 w 313531"/>
                    <a:gd name="connsiteY2-136" fmla="*/ 146049 h 149727"/>
                    <a:gd name="connsiteX3-137" fmla="*/ 0 w 313531"/>
                    <a:gd name="connsiteY3-138" fmla="*/ 81756 h 149727"/>
                    <a:gd name="connsiteX4-139" fmla="*/ 45243 w 313531"/>
                    <a:gd name="connsiteY4-140" fmla="*/ 0 h 149727"/>
                    <a:gd name="connsiteX0-141" fmla="*/ 45243 w 313531"/>
                    <a:gd name="connsiteY0-142" fmla="*/ 0 h 146756"/>
                    <a:gd name="connsiteX1-143" fmla="*/ 313531 w 313531"/>
                    <a:gd name="connsiteY1-144" fmla="*/ 56356 h 146756"/>
                    <a:gd name="connsiteX2-145" fmla="*/ 312736 w 313531"/>
                    <a:gd name="connsiteY2-146" fmla="*/ 146049 h 146756"/>
                    <a:gd name="connsiteX3-147" fmla="*/ 0 w 313531"/>
                    <a:gd name="connsiteY3-148" fmla="*/ 81756 h 146756"/>
                    <a:gd name="connsiteX4-149" fmla="*/ 45243 w 313531"/>
                    <a:gd name="connsiteY4-150" fmla="*/ 0 h 14675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13531" h="146756">
                      <a:moveTo>
                        <a:pt x="45243" y="0"/>
                      </a:moveTo>
                      <a:cubicBezTo>
                        <a:pt x="75934" y="36249"/>
                        <a:pt x="194732" y="53446"/>
                        <a:pt x="313531" y="56356"/>
                      </a:cubicBezTo>
                      <a:cubicBezTo>
                        <a:pt x="312473" y="90223"/>
                        <a:pt x="313794" y="112182"/>
                        <a:pt x="312736" y="146049"/>
                      </a:cubicBezTo>
                      <a:cubicBezTo>
                        <a:pt x="197379" y="150812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C5F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5605462" y="3521868"/>
                  <a:ext cx="490538" cy="162768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0538"/>
                    <a:gd name="connsiteY0-72" fmla="*/ 0 h 162768"/>
                    <a:gd name="connsiteX1-73" fmla="*/ 66676 w 490538"/>
                    <a:gd name="connsiteY1-74" fmla="*/ 109538 h 162768"/>
                    <a:gd name="connsiteX2-75" fmla="*/ 490538 w 490538"/>
                    <a:gd name="connsiteY2-76" fmla="*/ 157163 h 162768"/>
                    <a:gd name="connsiteX3-77" fmla="*/ 490538 w 490538"/>
                    <a:gd name="connsiteY3-78" fmla="*/ 64295 h 162768"/>
                    <a:gd name="connsiteX4-79" fmla="*/ 0 w 490538"/>
                    <a:gd name="connsiteY4-80" fmla="*/ 0 h 162768"/>
                    <a:gd name="connsiteX0-81" fmla="*/ 0 w 490538"/>
                    <a:gd name="connsiteY0-82" fmla="*/ 0 h 162768"/>
                    <a:gd name="connsiteX1-83" fmla="*/ 66676 w 490538"/>
                    <a:gd name="connsiteY1-84" fmla="*/ 109538 h 162768"/>
                    <a:gd name="connsiteX2-85" fmla="*/ 490538 w 490538"/>
                    <a:gd name="connsiteY2-86" fmla="*/ 157163 h 162768"/>
                    <a:gd name="connsiteX3-87" fmla="*/ 490538 w 490538"/>
                    <a:gd name="connsiteY3-88" fmla="*/ 64295 h 162768"/>
                    <a:gd name="connsiteX4-89" fmla="*/ 0 w 490538"/>
                    <a:gd name="connsiteY4-90" fmla="*/ 0 h 162768"/>
                    <a:gd name="connsiteX0-91" fmla="*/ 0 w 490538"/>
                    <a:gd name="connsiteY0-92" fmla="*/ 0 h 162768"/>
                    <a:gd name="connsiteX1-93" fmla="*/ 66676 w 490538"/>
                    <a:gd name="connsiteY1-94" fmla="*/ 109538 h 162768"/>
                    <a:gd name="connsiteX2-95" fmla="*/ 490538 w 490538"/>
                    <a:gd name="connsiteY2-96" fmla="*/ 157163 h 162768"/>
                    <a:gd name="connsiteX3-97" fmla="*/ 490538 w 490538"/>
                    <a:gd name="connsiteY3-98" fmla="*/ 64295 h 162768"/>
                    <a:gd name="connsiteX4-99" fmla="*/ 0 w 490538"/>
                    <a:gd name="connsiteY4-100" fmla="*/ 0 h 1627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0538" h="162768">
                      <a:moveTo>
                        <a:pt x="0" y="0"/>
                      </a:moveTo>
                      <a:lnTo>
                        <a:pt x="66676" y="109538"/>
                      </a:lnTo>
                      <a:cubicBezTo>
                        <a:pt x="155576" y="149226"/>
                        <a:pt x="365920" y="174625"/>
                        <a:pt x="490538" y="157163"/>
                      </a:cubicBezTo>
                      <a:lnTo>
                        <a:pt x="490538" y="64295"/>
                      </a:lnTo>
                      <a:cubicBezTo>
                        <a:pt x="400844" y="72232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DD9A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5779083" y="3675062"/>
                  <a:ext cx="326514" cy="82073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1680 w 326442"/>
                    <a:gd name="connsiteY1-148" fmla="*/ 8731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442"/>
                    <a:gd name="connsiteY0-158" fmla="*/ 0 h 839788"/>
                    <a:gd name="connsiteX1-159" fmla="*/ 321680 w 326442"/>
                    <a:gd name="connsiteY1-160" fmla="*/ 8731 h 839788"/>
                    <a:gd name="connsiteX2-161" fmla="*/ 326442 w 326442"/>
                    <a:gd name="connsiteY2-162" fmla="*/ 839788 h 839788"/>
                    <a:gd name="connsiteX3-163" fmla="*/ 83555 w 326442"/>
                    <a:gd name="connsiteY3-164" fmla="*/ 301625 h 839788"/>
                    <a:gd name="connsiteX4-165" fmla="*/ 21642 w 326442"/>
                    <a:gd name="connsiteY4-166" fmla="*/ 392113 h 839788"/>
                    <a:gd name="connsiteX5-167" fmla="*/ 85142 w 326442"/>
                    <a:gd name="connsiteY5-168" fmla="*/ 0 h 839788"/>
                    <a:gd name="connsiteX0-169" fmla="*/ 85142 w 326901"/>
                    <a:gd name="connsiteY0-170" fmla="*/ 0 h 839788"/>
                    <a:gd name="connsiteX1-171" fmla="*/ 326443 w 326901"/>
                    <a:gd name="connsiteY1-172" fmla="*/ 3968 h 839788"/>
                    <a:gd name="connsiteX2-173" fmla="*/ 326442 w 326901"/>
                    <a:gd name="connsiteY2-174" fmla="*/ 839788 h 839788"/>
                    <a:gd name="connsiteX3-175" fmla="*/ 83555 w 326901"/>
                    <a:gd name="connsiteY3-176" fmla="*/ 301625 h 839788"/>
                    <a:gd name="connsiteX4-177" fmla="*/ 21642 w 326901"/>
                    <a:gd name="connsiteY4-178" fmla="*/ 392113 h 839788"/>
                    <a:gd name="connsiteX5-179" fmla="*/ 85142 w 326901"/>
                    <a:gd name="connsiteY5-180" fmla="*/ 0 h 839788"/>
                    <a:gd name="connsiteX0-181" fmla="*/ 85142 w 326514"/>
                    <a:gd name="connsiteY0-182" fmla="*/ 0 h 820738"/>
                    <a:gd name="connsiteX1-183" fmla="*/ 326443 w 326514"/>
                    <a:gd name="connsiteY1-184" fmla="*/ 3968 h 820738"/>
                    <a:gd name="connsiteX2-185" fmla="*/ 304217 w 326514"/>
                    <a:gd name="connsiteY2-186" fmla="*/ 820738 h 820738"/>
                    <a:gd name="connsiteX3-187" fmla="*/ 83555 w 326514"/>
                    <a:gd name="connsiteY3-188" fmla="*/ 301625 h 820738"/>
                    <a:gd name="connsiteX4-189" fmla="*/ 21642 w 326514"/>
                    <a:gd name="connsiteY4-190" fmla="*/ 392113 h 820738"/>
                    <a:gd name="connsiteX5-191" fmla="*/ 85142 w 326514"/>
                    <a:gd name="connsiteY5-192" fmla="*/ 0 h 820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6514" h="820738">
                      <a:moveTo>
                        <a:pt x="85142" y="0"/>
                      </a:moveTo>
                      <a:cubicBezTo>
                        <a:pt x="173249" y="5557"/>
                        <a:pt x="229605" y="4762"/>
                        <a:pt x="326443" y="3968"/>
                      </a:cubicBezTo>
                      <a:cubicBezTo>
                        <a:pt x="328030" y="281781"/>
                        <a:pt x="302630" y="542925"/>
                        <a:pt x="304217" y="820738"/>
                      </a:cubicBezTo>
                      <a:cubicBezTo>
                        <a:pt x="201030" y="70485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F19B14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任意多边形 33"/>
                <p:cNvSpPr/>
                <p:nvPr/>
              </p:nvSpPr>
              <p:spPr>
                <a:xfrm>
                  <a:off x="5569744" y="3428999"/>
                  <a:ext cx="526256" cy="165136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59545"/>
                    <a:gd name="connsiteX1-63" fmla="*/ 526256 w 526256"/>
                    <a:gd name="connsiteY1-64" fmla="*/ 97632 h 159545"/>
                    <a:gd name="connsiteX2-65" fmla="*/ 526256 w 526256"/>
                    <a:gd name="connsiteY2-66" fmla="*/ 159545 h 159545"/>
                    <a:gd name="connsiteX3-67" fmla="*/ 35719 w 526256"/>
                    <a:gd name="connsiteY3-68" fmla="*/ 95251 h 159545"/>
                    <a:gd name="connsiteX4-69" fmla="*/ 0 w 526256"/>
                    <a:gd name="connsiteY4-70" fmla="*/ 0 h 159545"/>
                    <a:gd name="connsiteX0-71" fmla="*/ 0 w 526256"/>
                    <a:gd name="connsiteY0-72" fmla="*/ 0 h 161927"/>
                    <a:gd name="connsiteX1-73" fmla="*/ 526256 w 526256"/>
                    <a:gd name="connsiteY1-74" fmla="*/ 97632 h 161927"/>
                    <a:gd name="connsiteX2-75" fmla="*/ 523874 w 526256"/>
                    <a:gd name="connsiteY2-76" fmla="*/ 161927 h 161927"/>
                    <a:gd name="connsiteX3-77" fmla="*/ 35719 w 526256"/>
                    <a:gd name="connsiteY3-78" fmla="*/ 95251 h 161927"/>
                    <a:gd name="connsiteX4-79" fmla="*/ 0 w 526256"/>
                    <a:gd name="connsiteY4-80" fmla="*/ 0 h 161927"/>
                    <a:gd name="connsiteX0-81" fmla="*/ 0 w 526256"/>
                    <a:gd name="connsiteY0-82" fmla="*/ 0 h 166690"/>
                    <a:gd name="connsiteX1-83" fmla="*/ 526256 w 526256"/>
                    <a:gd name="connsiteY1-84" fmla="*/ 97632 h 166690"/>
                    <a:gd name="connsiteX2-85" fmla="*/ 526255 w 526256"/>
                    <a:gd name="connsiteY2-86" fmla="*/ 166690 h 166690"/>
                    <a:gd name="connsiteX3-87" fmla="*/ 35719 w 526256"/>
                    <a:gd name="connsiteY3-88" fmla="*/ 95251 h 166690"/>
                    <a:gd name="connsiteX4-89" fmla="*/ 0 w 526256"/>
                    <a:gd name="connsiteY4-90" fmla="*/ 0 h 166690"/>
                    <a:gd name="connsiteX0-91" fmla="*/ 0 w 526256"/>
                    <a:gd name="connsiteY0-92" fmla="*/ 0 h 167978"/>
                    <a:gd name="connsiteX1-93" fmla="*/ 526256 w 526256"/>
                    <a:gd name="connsiteY1-94" fmla="*/ 97632 h 167978"/>
                    <a:gd name="connsiteX2-95" fmla="*/ 526255 w 526256"/>
                    <a:gd name="connsiteY2-96" fmla="*/ 166690 h 167978"/>
                    <a:gd name="connsiteX3-97" fmla="*/ 35719 w 526256"/>
                    <a:gd name="connsiteY3-98" fmla="*/ 95251 h 167978"/>
                    <a:gd name="connsiteX4-99" fmla="*/ 0 w 526256"/>
                    <a:gd name="connsiteY4-100" fmla="*/ 0 h 167978"/>
                    <a:gd name="connsiteX0-101" fmla="*/ 0 w 526256"/>
                    <a:gd name="connsiteY0-102" fmla="*/ 0 h 165656"/>
                    <a:gd name="connsiteX1-103" fmla="*/ 526256 w 526256"/>
                    <a:gd name="connsiteY1-104" fmla="*/ 97632 h 165656"/>
                    <a:gd name="connsiteX2-105" fmla="*/ 526255 w 526256"/>
                    <a:gd name="connsiteY2-106" fmla="*/ 164309 h 165656"/>
                    <a:gd name="connsiteX3-107" fmla="*/ 35719 w 526256"/>
                    <a:gd name="connsiteY3-108" fmla="*/ 95251 h 165656"/>
                    <a:gd name="connsiteX4-109" fmla="*/ 0 w 526256"/>
                    <a:gd name="connsiteY4-110" fmla="*/ 0 h 165656"/>
                    <a:gd name="connsiteX0-111" fmla="*/ 0 w 526256"/>
                    <a:gd name="connsiteY0-112" fmla="*/ 0 h 165136"/>
                    <a:gd name="connsiteX1-113" fmla="*/ 526256 w 526256"/>
                    <a:gd name="connsiteY1-114" fmla="*/ 97632 h 165136"/>
                    <a:gd name="connsiteX2-115" fmla="*/ 526255 w 526256"/>
                    <a:gd name="connsiteY2-116" fmla="*/ 164309 h 165136"/>
                    <a:gd name="connsiteX3-117" fmla="*/ 35719 w 526256"/>
                    <a:gd name="connsiteY3-118" fmla="*/ 95251 h 165136"/>
                    <a:gd name="connsiteX4-119" fmla="*/ 0 w 526256"/>
                    <a:gd name="connsiteY4-120" fmla="*/ 0 h 1651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26256" h="165136">
                      <a:moveTo>
                        <a:pt x="0" y="0"/>
                      </a:moveTo>
                      <a:cubicBezTo>
                        <a:pt x="170657" y="87313"/>
                        <a:pt x="353218" y="88901"/>
                        <a:pt x="526256" y="97632"/>
                      </a:cubicBezTo>
                      <a:cubicBezTo>
                        <a:pt x="526256" y="120651"/>
                        <a:pt x="526255" y="141290"/>
                        <a:pt x="526255" y="164309"/>
                      </a:cubicBezTo>
                      <a:cubicBezTo>
                        <a:pt x="405607" y="171453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 flipH="1">
                <a:off x="6083629" y="1276613"/>
                <a:ext cx="910720" cy="3275012"/>
                <a:chOff x="5197475" y="1651000"/>
                <a:chExt cx="910720" cy="3275012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5517231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5780088" y="1988343"/>
                  <a:ext cx="327818" cy="146049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8293"/>
                    <a:gd name="connsiteY0-132" fmla="*/ 0 h 147547"/>
                    <a:gd name="connsiteX1-133" fmla="*/ 318293 w 318293"/>
                    <a:gd name="connsiteY1-134" fmla="*/ 56356 h 147547"/>
                    <a:gd name="connsiteX2-135" fmla="*/ 312736 w 318293"/>
                    <a:gd name="connsiteY2-136" fmla="*/ 143668 h 147547"/>
                    <a:gd name="connsiteX3-137" fmla="*/ 0 w 318293"/>
                    <a:gd name="connsiteY3-138" fmla="*/ 81756 h 147547"/>
                    <a:gd name="connsiteX4-139" fmla="*/ 45243 w 318293"/>
                    <a:gd name="connsiteY4-140" fmla="*/ 0 h 147547"/>
                    <a:gd name="connsiteX0-141" fmla="*/ 45243 w 324733"/>
                    <a:gd name="connsiteY0-142" fmla="*/ 0 h 143250"/>
                    <a:gd name="connsiteX1-143" fmla="*/ 318293 w 324733"/>
                    <a:gd name="connsiteY1-144" fmla="*/ 56356 h 143250"/>
                    <a:gd name="connsiteX2-145" fmla="*/ 324642 w 324733"/>
                    <a:gd name="connsiteY2-146" fmla="*/ 138905 h 143250"/>
                    <a:gd name="connsiteX3-147" fmla="*/ 0 w 324733"/>
                    <a:gd name="connsiteY3-148" fmla="*/ 81756 h 143250"/>
                    <a:gd name="connsiteX4-149" fmla="*/ 45243 w 324733"/>
                    <a:gd name="connsiteY4-150" fmla="*/ 0 h 143250"/>
                    <a:gd name="connsiteX0-151" fmla="*/ 45243 w 327818"/>
                    <a:gd name="connsiteY0-152" fmla="*/ 0 h 143250"/>
                    <a:gd name="connsiteX1-153" fmla="*/ 327818 w 327818"/>
                    <a:gd name="connsiteY1-154" fmla="*/ 56356 h 143250"/>
                    <a:gd name="connsiteX2-155" fmla="*/ 324642 w 327818"/>
                    <a:gd name="connsiteY2-156" fmla="*/ 138905 h 143250"/>
                    <a:gd name="connsiteX3-157" fmla="*/ 0 w 327818"/>
                    <a:gd name="connsiteY3-158" fmla="*/ 81756 h 143250"/>
                    <a:gd name="connsiteX4-159" fmla="*/ 45243 w 327818"/>
                    <a:gd name="connsiteY4-160" fmla="*/ 0 h 143250"/>
                    <a:gd name="connsiteX0-161" fmla="*/ 45243 w 327818"/>
                    <a:gd name="connsiteY0-162" fmla="*/ 0 h 143250"/>
                    <a:gd name="connsiteX1-163" fmla="*/ 327818 w 327818"/>
                    <a:gd name="connsiteY1-164" fmla="*/ 56356 h 143250"/>
                    <a:gd name="connsiteX2-165" fmla="*/ 324642 w 327818"/>
                    <a:gd name="connsiteY2-166" fmla="*/ 138905 h 143250"/>
                    <a:gd name="connsiteX3-167" fmla="*/ 0 w 327818"/>
                    <a:gd name="connsiteY3-168" fmla="*/ 81756 h 143250"/>
                    <a:gd name="connsiteX4-169" fmla="*/ 45243 w 327818"/>
                    <a:gd name="connsiteY4-170" fmla="*/ 0 h 143250"/>
                    <a:gd name="connsiteX0-171" fmla="*/ 45243 w 327818"/>
                    <a:gd name="connsiteY0-172" fmla="*/ 0 h 149727"/>
                    <a:gd name="connsiteX1-173" fmla="*/ 327818 w 327818"/>
                    <a:gd name="connsiteY1-174" fmla="*/ 56356 h 149727"/>
                    <a:gd name="connsiteX2-175" fmla="*/ 322261 w 327818"/>
                    <a:gd name="connsiteY2-176" fmla="*/ 146049 h 149727"/>
                    <a:gd name="connsiteX3-177" fmla="*/ 0 w 327818"/>
                    <a:gd name="connsiteY3-178" fmla="*/ 81756 h 149727"/>
                    <a:gd name="connsiteX4-179" fmla="*/ 45243 w 327818"/>
                    <a:gd name="connsiteY4-180" fmla="*/ 0 h 149727"/>
                    <a:gd name="connsiteX0-181" fmla="*/ 45243 w 327818"/>
                    <a:gd name="connsiteY0-182" fmla="*/ 0 h 146049"/>
                    <a:gd name="connsiteX1-183" fmla="*/ 327818 w 327818"/>
                    <a:gd name="connsiteY1-184" fmla="*/ 56356 h 146049"/>
                    <a:gd name="connsiteX2-185" fmla="*/ 322261 w 327818"/>
                    <a:gd name="connsiteY2-186" fmla="*/ 146049 h 146049"/>
                    <a:gd name="connsiteX3-187" fmla="*/ 0 w 327818"/>
                    <a:gd name="connsiteY3-188" fmla="*/ 81756 h 146049"/>
                    <a:gd name="connsiteX4-189" fmla="*/ 45243 w 327818"/>
                    <a:gd name="connsiteY4-190" fmla="*/ 0 h 1460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27818" h="146049">
                      <a:moveTo>
                        <a:pt x="45243" y="0"/>
                      </a:moveTo>
                      <a:cubicBezTo>
                        <a:pt x="75934" y="36249"/>
                        <a:pt x="213781" y="48684"/>
                        <a:pt x="327818" y="56356"/>
                      </a:cubicBezTo>
                      <a:cubicBezTo>
                        <a:pt x="326760" y="90223"/>
                        <a:pt x="323319" y="112182"/>
                        <a:pt x="322261" y="146049"/>
                      </a:cubicBezTo>
                      <a:cubicBezTo>
                        <a:pt x="216429" y="146049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B598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5607844" y="3521868"/>
                  <a:ext cx="495300" cy="169359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2918"/>
                    <a:gd name="connsiteY0-72" fmla="*/ 0 h 164610"/>
                    <a:gd name="connsiteX1-73" fmla="*/ 64294 w 492918"/>
                    <a:gd name="connsiteY1-74" fmla="*/ 107156 h 164610"/>
                    <a:gd name="connsiteX2-75" fmla="*/ 492918 w 492918"/>
                    <a:gd name="connsiteY2-76" fmla="*/ 159543 h 164610"/>
                    <a:gd name="connsiteX3-77" fmla="*/ 488156 w 492918"/>
                    <a:gd name="connsiteY3-78" fmla="*/ 61913 h 164610"/>
                    <a:gd name="connsiteX4-79" fmla="*/ 0 w 492918"/>
                    <a:gd name="connsiteY4-80" fmla="*/ 0 h 164610"/>
                    <a:gd name="connsiteX0-81" fmla="*/ 0 w 492918"/>
                    <a:gd name="connsiteY0-82" fmla="*/ 0 h 166992"/>
                    <a:gd name="connsiteX1-83" fmla="*/ 64294 w 492918"/>
                    <a:gd name="connsiteY1-84" fmla="*/ 109538 h 166992"/>
                    <a:gd name="connsiteX2-85" fmla="*/ 492918 w 492918"/>
                    <a:gd name="connsiteY2-86" fmla="*/ 161925 h 166992"/>
                    <a:gd name="connsiteX3-87" fmla="*/ 488156 w 492918"/>
                    <a:gd name="connsiteY3-88" fmla="*/ 64295 h 166992"/>
                    <a:gd name="connsiteX4-89" fmla="*/ 0 w 492918"/>
                    <a:gd name="connsiteY4-90" fmla="*/ 0 h 166992"/>
                    <a:gd name="connsiteX0-91" fmla="*/ 0 w 495300"/>
                    <a:gd name="connsiteY0-92" fmla="*/ 0 h 173485"/>
                    <a:gd name="connsiteX1-93" fmla="*/ 64294 w 495300"/>
                    <a:gd name="connsiteY1-94" fmla="*/ 109538 h 173485"/>
                    <a:gd name="connsiteX2-95" fmla="*/ 495300 w 495300"/>
                    <a:gd name="connsiteY2-96" fmla="*/ 169069 h 173485"/>
                    <a:gd name="connsiteX3-97" fmla="*/ 488156 w 495300"/>
                    <a:gd name="connsiteY3-98" fmla="*/ 64295 h 173485"/>
                    <a:gd name="connsiteX4-99" fmla="*/ 0 w 495300"/>
                    <a:gd name="connsiteY4-100" fmla="*/ 0 h 173485"/>
                    <a:gd name="connsiteX0-101" fmla="*/ 0 w 495300"/>
                    <a:gd name="connsiteY0-102" fmla="*/ 0 h 169359"/>
                    <a:gd name="connsiteX1-103" fmla="*/ 64294 w 495300"/>
                    <a:gd name="connsiteY1-104" fmla="*/ 109538 h 169359"/>
                    <a:gd name="connsiteX2-105" fmla="*/ 495300 w 495300"/>
                    <a:gd name="connsiteY2-106" fmla="*/ 169069 h 169359"/>
                    <a:gd name="connsiteX3-107" fmla="*/ 488156 w 495300"/>
                    <a:gd name="connsiteY3-108" fmla="*/ 64295 h 169359"/>
                    <a:gd name="connsiteX4-109" fmla="*/ 0 w 495300"/>
                    <a:gd name="connsiteY4-110" fmla="*/ 0 h 1693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5300" h="169359">
                      <a:moveTo>
                        <a:pt x="0" y="0"/>
                      </a:moveTo>
                      <a:lnTo>
                        <a:pt x="64294" y="109538"/>
                      </a:lnTo>
                      <a:cubicBezTo>
                        <a:pt x="153194" y="149226"/>
                        <a:pt x="368300" y="172244"/>
                        <a:pt x="495300" y="169069"/>
                      </a:cubicBezTo>
                      <a:lnTo>
                        <a:pt x="488156" y="64295"/>
                      </a:lnTo>
                      <a:cubicBezTo>
                        <a:pt x="398462" y="76994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6C37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5779084" y="3675062"/>
                  <a:ext cx="329111" cy="81438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4061 w 326442"/>
                    <a:gd name="connsiteY1-148" fmla="*/ 3968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900"/>
                    <a:gd name="connsiteY0-158" fmla="*/ 0 h 839788"/>
                    <a:gd name="connsiteX1-159" fmla="*/ 326442 w 326900"/>
                    <a:gd name="connsiteY1-160" fmla="*/ 6349 h 839788"/>
                    <a:gd name="connsiteX2-161" fmla="*/ 326442 w 326900"/>
                    <a:gd name="connsiteY2-162" fmla="*/ 839788 h 839788"/>
                    <a:gd name="connsiteX3-163" fmla="*/ 83555 w 326900"/>
                    <a:gd name="connsiteY3-164" fmla="*/ 301625 h 839788"/>
                    <a:gd name="connsiteX4-165" fmla="*/ 21642 w 326900"/>
                    <a:gd name="connsiteY4-166" fmla="*/ 392113 h 839788"/>
                    <a:gd name="connsiteX5-167" fmla="*/ 85142 w 326900"/>
                    <a:gd name="connsiteY5-168" fmla="*/ 0 h 839788"/>
                    <a:gd name="connsiteX0-169" fmla="*/ 85142 w 326900"/>
                    <a:gd name="connsiteY0-170" fmla="*/ 0 h 839788"/>
                    <a:gd name="connsiteX1-171" fmla="*/ 326442 w 326900"/>
                    <a:gd name="connsiteY1-172" fmla="*/ 6349 h 839788"/>
                    <a:gd name="connsiteX2-173" fmla="*/ 326442 w 326900"/>
                    <a:gd name="connsiteY2-174" fmla="*/ 839788 h 839788"/>
                    <a:gd name="connsiteX3-175" fmla="*/ 83555 w 326900"/>
                    <a:gd name="connsiteY3-176" fmla="*/ 301625 h 839788"/>
                    <a:gd name="connsiteX4-177" fmla="*/ 21642 w 326900"/>
                    <a:gd name="connsiteY4-178" fmla="*/ 392113 h 839788"/>
                    <a:gd name="connsiteX5-179" fmla="*/ 85142 w 326900"/>
                    <a:gd name="connsiteY5-180" fmla="*/ 0 h 839788"/>
                    <a:gd name="connsiteX0-181" fmla="*/ 85142 w 326900"/>
                    <a:gd name="connsiteY0-182" fmla="*/ 0 h 839788"/>
                    <a:gd name="connsiteX1-183" fmla="*/ 326442 w 326900"/>
                    <a:gd name="connsiteY1-184" fmla="*/ 13493 h 839788"/>
                    <a:gd name="connsiteX2-185" fmla="*/ 326442 w 326900"/>
                    <a:gd name="connsiteY2-186" fmla="*/ 839788 h 839788"/>
                    <a:gd name="connsiteX3-187" fmla="*/ 83555 w 326900"/>
                    <a:gd name="connsiteY3-188" fmla="*/ 301625 h 839788"/>
                    <a:gd name="connsiteX4-189" fmla="*/ 21642 w 326900"/>
                    <a:gd name="connsiteY4-190" fmla="*/ 392113 h 839788"/>
                    <a:gd name="connsiteX5-191" fmla="*/ 85142 w 326900"/>
                    <a:gd name="connsiteY5-192" fmla="*/ 0 h 839788"/>
                    <a:gd name="connsiteX0-193" fmla="*/ 85142 w 326900"/>
                    <a:gd name="connsiteY0-194" fmla="*/ 0 h 839788"/>
                    <a:gd name="connsiteX1-195" fmla="*/ 326442 w 326900"/>
                    <a:gd name="connsiteY1-196" fmla="*/ 13493 h 839788"/>
                    <a:gd name="connsiteX2-197" fmla="*/ 326442 w 326900"/>
                    <a:gd name="connsiteY2-198" fmla="*/ 839788 h 839788"/>
                    <a:gd name="connsiteX3-199" fmla="*/ 83555 w 326900"/>
                    <a:gd name="connsiteY3-200" fmla="*/ 301625 h 839788"/>
                    <a:gd name="connsiteX4-201" fmla="*/ 21642 w 326900"/>
                    <a:gd name="connsiteY4-202" fmla="*/ 392113 h 839788"/>
                    <a:gd name="connsiteX5-203" fmla="*/ 85142 w 326900"/>
                    <a:gd name="connsiteY5-204" fmla="*/ 0 h 839788"/>
                    <a:gd name="connsiteX0-205" fmla="*/ 85142 w 326900"/>
                    <a:gd name="connsiteY0-206" fmla="*/ 0 h 839788"/>
                    <a:gd name="connsiteX1-207" fmla="*/ 326442 w 326900"/>
                    <a:gd name="connsiteY1-208" fmla="*/ 6349 h 839788"/>
                    <a:gd name="connsiteX2-209" fmla="*/ 326442 w 326900"/>
                    <a:gd name="connsiteY2-210" fmla="*/ 839788 h 839788"/>
                    <a:gd name="connsiteX3-211" fmla="*/ 83555 w 326900"/>
                    <a:gd name="connsiteY3-212" fmla="*/ 301625 h 839788"/>
                    <a:gd name="connsiteX4-213" fmla="*/ 21642 w 326900"/>
                    <a:gd name="connsiteY4-214" fmla="*/ 392113 h 839788"/>
                    <a:gd name="connsiteX5-215" fmla="*/ 85142 w 326900"/>
                    <a:gd name="connsiteY5-216" fmla="*/ 0 h 839788"/>
                    <a:gd name="connsiteX0-217" fmla="*/ 85142 w 329111"/>
                    <a:gd name="connsiteY0-218" fmla="*/ 0 h 839788"/>
                    <a:gd name="connsiteX1-219" fmla="*/ 328823 w 329111"/>
                    <a:gd name="connsiteY1-220" fmla="*/ 11112 h 839788"/>
                    <a:gd name="connsiteX2-221" fmla="*/ 326442 w 329111"/>
                    <a:gd name="connsiteY2-222" fmla="*/ 839788 h 839788"/>
                    <a:gd name="connsiteX3-223" fmla="*/ 83555 w 329111"/>
                    <a:gd name="connsiteY3-224" fmla="*/ 301625 h 839788"/>
                    <a:gd name="connsiteX4-225" fmla="*/ 21642 w 329111"/>
                    <a:gd name="connsiteY4-226" fmla="*/ 392113 h 839788"/>
                    <a:gd name="connsiteX5-227" fmla="*/ 85142 w 329111"/>
                    <a:gd name="connsiteY5-228" fmla="*/ 0 h 839788"/>
                    <a:gd name="connsiteX0-229" fmla="*/ 85142 w 329111"/>
                    <a:gd name="connsiteY0-230" fmla="*/ 0 h 839788"/>
                    <a:gd name="connsiteX1-231" fmla="*/ 328823 w 329111"/>
                    <a:gd name="connsiteY1-232" fmla="*/ 11112 h 839788"/>
                    <a:gd name="connsiteX2-233" fmla="*/ 326442 w 329111"/>
                    <a:gd name="connsiteY2-234" fmla="*/ 839788 h 839788"/>
                    <a:gd name="connsiteX3-235" fmla="*/ 83555 w 329111"/>
                    <a:gd name="connsiteY3-236" fmla="*/ 301625 h 839788"/>
                    <a:gd name="connsiteX4-237" fmla="*/ 21642 w 329111"/>
                    <a:gd name="connsiteY4-238" fmla="*/ 392113 h 839788"/>
                    <a:gd name="connsiteX5-239" fmla="*/ 85142 w 329111"/>
                    <a:gd name="connsiteY5-240" fmla="*/ 0 h 839788"/>
                    <a:gd name="connsiteX0-241" fmla="*/ 85142 w 329111"/>
                    <a:gd name="connsiteY0-242" fmla="*/ 0 h 839788"/>
                    <a:gd name="connsiteX1-243" fmla="*/ 328823 w 329111"/>
                    <a:gd name="connsiteY1-244" fmla="*/ 3968 h 839788"/>
                    <a:gd name="connsiteX2-245" fmla="*/ 326442 w 329111"/>
                    <a:gd name="connsiteY2-246" fmla="*/ 839788 h 839788"/>
                    <a:gd name="connsiteX3-247" fmla="*/ 83555 w 329111"/>
                    <a:gd name="connsiteY3-248" fmla="*/ 301625 h 839788"/>
                    <a:gd name="connsiteX4-249" fmla="*/ 21642 w 329111"/>
                    <a:gd name="connsiteY4-250" fmla="*/ 392113 h 839788"/>
                    <a:gd name="connsiteX5-251" fmla="*/ 85142 w 329111"/>
                    <a:gd name="connsiteY5-252" fmla="*/ 0 h 839788"/>
                    <a:gd name="connsiteX0-253" fmla="*/ 85142 w 329111"/>
                    <a:gd name="connsiteY0-254" fmla="*/ 0 h 814388"/>
                    <a:gd name="connsiteX1-255" fmla="*/ 328823 w 329111"/>
                    <a:gd name="connsiteY1-256" fmla="*/ 3968 h 814388"/>
                    <a:gd name="connsiteX2-257" fmla="*/ 326442 w 329111"/>
                    <a:gd name="connsiteY2-258" fmla="*/ 814388 h 814388"/>
                    <a:gd name="connsiteX3-259" fmla="*/ 83555 w 329111"/>
                    <a:gd name="connsiteY3-260" fmla="*/ 301625 h 814388"/>
                    <a:gd name="connsiteX4-261" fmla="*/ 21642 w 329111"/>
                    <a:gd name="connsiteY4-262" fmla="*/ 392113 h 814388"/>
                    <a:gd name="connsiteX5-263" fmla="*/ 85142 w 329111"/>
                    <a:gd name="connsiteY5-264" fmla="*/ 0 h 8143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9111" h="814388">
                      <a:moveTo>
                        <a:pt x="85142" y="0"/>
                      </a:moveTo>
                      <a:cubicBezTo>
                        <a:pt x="173249" y="5557"/>
                        <a:pt x="234366" y="4762"/>
                        <a:pt x="328823" y="3968"/>
                      </a:cubicBezTo>
                      <a:cubicBezTo>
                        <a:pt x="330410" y="281781"/>
                        <a:pt x="324855" y="536575"/>
                        <a:pt x="326442" y="814388"/>
                      </a:cubicBezTo>
                      <a:cubicBezTo>
                        <a:pt x="223255" y="69850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B7750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569745" y="3428997"/>
                  <a:ext cx="533504" cy="165135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60464"/>
                    <a:gd name="connsiteX1-63" fmla="*/ 526256 w 526256"/>
                    <a:gd name="connsiteY1-64" fmla="*/ 97632 h 160464"/>
                    <a:gd name="connsiteX2-65" fmla="*/ 526256 w 526256"/>
                    <a:gd name="connsiteY2-66" fmla="*/ 159545 h 160464"/>
                    <a:gd name="connsiteX3-67" fmla="*/ 35719 w 526256"/>
                    <a:gd name="connsiteY3-68" fmla="*/ 95251 h 160464"/>
                    <a:gd name="connsiteX4-69" fmla="*/ 0 w 526256"/>
                    <a:gd name="connsiteY4-70" fmla="*/ 0 h 160464"/>
                    <a:gd name="connsiteX0-71" fmla="*/ 0 w 526256"/>
                    <a:gd name="connsiteY0-72" fmla="*/ 0 h 162798"/>
                    <a:gd name="connsiteX1-73" fmla="*/ 526256 w 526256"/>
                    <a:gd name="connsiteY1-74" fmla="*/ 97632 h 162798"/>
                    <a:gd name="connsiteX2-75" fmla="*/ 526256 w 526256"/>
                    <a:gd name="connsiteY2-76" fmla="*/ 161927 h 162798"/>
                    <a:gd name="connsiteX3-77" fmla="*/ 35719 w 526256"/>
                    <a:gd name="connsiteY3-78" fmla="*/ 95251 h 162798"/>
                    <a:gd name="connsiteX4-79" fmla="*/ 0 w 526256"/>
                    <a:gd name="connsiteY4-80" fmla="*/ 0 h 162798"/>
                    <a:gd name="connsiteX0-81" fmla="*/ 0 w 526256"/>
                    <a:gd name="connsiteY0-82" fmla="*/ 0 h 162798"/>
                    <a:gd name="connsiteX1-83" fmla="*/ 526256 w 526256"/>
                    <a:gd name="connsiteY1-84" fmla="*/ 97632 h 162798"/>
                    <a:gd name="connsiteX2-85" fmla="*/ 526256 w 526256"/>
                    <a:gd name="connsiteY2-86" fmla="*/ 161927 h 162798"/>
                    <a:gd name="connsiteX3-87" fmla="*/ 35719 w 526256"/>
                    <a:gd name="connsiteY3-88" fmla="*/ 95251 h 162798"/>
                    <a:gd name="connsiteX4-89" fmla="*/ 0 w 526256"/>
                    <a:gd name="connsiteY4-90" fmla="*/ 0 h 162798"/>
                    <a:gd name="connsiteX0-91" fmla="*/ 0 w 528637"/>
                    <a:gd name="connsiteY0-92" fmla="*/ 0 h 162798"/>
                    <a:gd name="connsiteX1-93" fmla="*/ 528637 w 528637"/>
                    <a:gd name="connsiteY1-94" fmla="*/ 100014 h 162798"/>
                    <a:gd name="connsiteX2-95" fmla="*/ 526256 w 528637"/>
                    <a:gd name="connsiteY2-96" fmla="*/ 161927 h 162798"/>
                    <a:gd name="connsiteX3-97" fmla="*/ 35719 w 528637"/>
                    <a:gd name="connsiteY3-98" fmla="*/ 95251 h 162798"/>
                    <a:gd name="connsiteX4-99" fmla="*/ 0 w 528637"/>
                    <a:gd name="connsiteY4-100" fmla="*/ 0 h 162798"/>
                    <a:gd name="connsiteX0-101" fmla="*/ 0 w 528637"/>
                    <a:gd name="connsiteY0-102" fmla="*/ 0 h 167476"/>
                    <a:gd name="connsiteX1-103" fmla="*/ 528637 w 528637"/>
                    <a:gd name="connsiteY1-104" fmla="*/ 100014 h 167476"/>
                    <a:gd name="connsiteX2-105" fmla="*/ 526256 w 528637"/>
                    <a:gd name="connsiteY2-106" fmla="*/ 166689 h 167476"/>
                    <a:gd name="connsiteX3-107" fmla="*/ 35719 w 528637"/>
                    <a:gd name="connsiteY3-108" fmla="*/ 95251 h 167476"/>
                    <a:gd name="connsiteX4-109" fmla="*/ 0 w 528637"/>
                    <a:gd name="connsiteY4-110" fmla="*/ 0 h 167476"/>
                    <a:gd name="connsiteX0-111" fmla="*/ 0 w 531018"/>
                    <a:gd name="connsiteY0-112" fmla="*/ 0 h 167476"/>
                    <a:gd name="connsiteX1-113" fmla="*/ 531018 w 531018"/>
                    <a:gd name="connsiteY1-114" fmla="*/ 97633 h 167476"/>
                    <a:gd name="connsiteX2-115" fmla="*/ 526256 w 531018"/>
                    <a:gd name="connsiteY2-116" fmla="*/ 166689 h 167476"/>
                    <a:gd name="connsiteX3-117" fmla="*/ 35719 w 531018"/>
                    <a:gd name="connsiteY3-118" fmla="*/ 95251 h 167476"/>
                    <a:gd name="connsiteX4-119" fmla="*/ 0 w 531018"/>
                    <a:gd name="connsiteY4-120" fmla="*/ 0 h 167476"/>
                    <a:gd name="connsiteX0-121" fmla="*/ 0 w 533504"/>
                    <a:gd name="connsiteY0-122" fmla="*/ 0 h 165135"/>
                    <a:gd name="connsiteX1-123" fmla="*/ 531018 w 533504"/>
                    <a:gd name="connsiteY1-124" fmla="*/ 97633 h 165135"/>
                    <a:gd name="connsiteX2-125" fmla="*/ 533399 w 533504"/>
                    <a:gd name="connsiteY2-126" fmla="*/ 164308 h 165135"/>
                    <a:gd name="connsiteX3-127" fmla="*/ 35719 w 533504"/>
                    <a:gd name="connsiteY3-128" fmla="*/ 95251 h 165135"/>
                    <a:gd name="connsiteX4-129" fmla="*/ 0 w 533504"/>
                    <a:gd name="connsiteY4-130" fmla="*/ 0 h 1651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33504" h="165135">
                      <a:moveTo>
                        <a:pt x="0" y="0"/>
                      </a:moveTo>
                      <a:cubicBezTo>
                        <a:pt x="170657" y="87313"/>
                        <a:pt x="357980" y="88902"/>
                        <a:pt x="531018" y="97633"/>
                      </a:cubicBezTo>
                      <a:cubicBezTo>
                        <a:pt x="530224" y="118271"/>
                        <a:pt x="534193" y="143670"/>
                        <a:pt x="533399" y="164308"/>
                      </a:cubicBezTo>
                      <a:cubicBezTo>
                        <a:pt x="365125" y="171452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>
            <a:xfrm>
              <a:off x="5939186" y="2139225"/>
              <a:ext cx="323979" cy="32397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92739" y="1562101"/>
            <a:ext cx="1574017" cy="435693"/>
            <a:chOff x="6192739" y="1562101"/>
            <a:chExt cx="1574017" cy="43569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6192739" y="1562101"/>
              <a:ext cx="339602" cy="4356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533417" y="1562101"/>
              <a:ext cx="123333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658986" y="3417481"/>
            <a:ext cx="916782" cy="320753"/>
            <a:chOff x="6658986" y="3417481"/>
            <a:chExt cx="916782" cy="320753"/>
          </a:xfrm>
        </p:grpSpPr>
        <p:cxnSp>
          <p:nvCxnSpPr>
            <p:cNvPr id="40" name="直接连接符 39"/>
            <p:cNvCxnSpPr>
              <a:stCxn id="21" idx="3"/>
            </p:cNvCxnSpPr>
            <p:nvPr/>
          </p:nvCxnSpPr>
          <p:spPr>
            <a:xfrm>
              <a:off x="6658986" y="3417481"/>
              <a:ext cx="275214" cy="3189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34200" y="3738234"/>
              <a:ext cx="641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521200" y="2019300"/>
            <a:ext cx="1244869" cy="419704"/>
            <a:chOff x="4521200" y="2019300"/>
            <a:chExt cx="1244869" cy="419704"/>
          </a:xfrm>
        </p:grpSpPr>
        <p:cxnSp>
          <p:nvCxnSpPr>
            <p:cNvPr id="44" name="直接连接符 43"/>
            <p:cNvCxnSpPr>
              <a:stCxn id="27" idx="3"/>
            </p:cNvCxnSpPr>
            <p:nvPr/>
          </p:nvCxnSpPr>
          <p:spPr>
            <a:xfrm flipH="1" flipV="1">
              <a:off x="5417686" y="2019300"/>
              <a:ext cx="348383" cy="419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521200" y="2019300"/>
              <a:ext cx="89648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000500" y="3416880"/>
            <a:ext cx="1532513" cy="627691"/>
            <a:chOff x="4000500" y="3416880"/>
            <a:chExt cx="1532513" cy="627691"/>
          </a:xfrm>
        </p:grpSpPr>
        <p:cxnSp>
          <p:nvCxnSpPr>
            <p:cNvPr id="48" name="直接连接符 47"/>
            <p:cNvCxnSpPr>
              <a:stCxn id="29" idx="3"/>
            </p:cNvCxnSpPr>
            <p:nvPr/>
          </p:nvCxnSpPr>
          <p:spPr>
            <a:xfrm flipH="1">
              <a:off x="5257800" y="3416880"/>
              <a:ext cx="275213" cy="62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4000500" y="4044571"/>
              <a:ext cx="125495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7766756" y="1228197"/>
            <a:ext cx="2737235" cy="1190953"/>
            <a:chOff x="8279810" y="1876571"/>
            <a:chExt cx="2737235" cy="1190953"/>
          </a:xfrm>
        </p:grpSpPr>
        <p:sp>
          <p:nvSpPr>
            <p:cNvPr id="56" name="文本框 55"/>
            <p:cNvSpPr txBox="1"/>
            <p:nvPr/>
          </p:nvSpPr>
          <p:spPr>
            <a:xfrm>
              <a:off x="8279810" y="2201384"/>
              <a:ext cx="2737235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修改请求方式，将支持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GET,POST,HEAD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请求，提高该服务器得安全性和多元性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279810" y="1876571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EF9A1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solidFill>
                  <a:srgbClr val="EF9A1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575768" y="3416880"/>
            <a:ext cx="2737235" cy="1190953"/>
            <a:chOff x="8279810" y="1876571"/>
            <a:chExt cx="2737235" cy="1190953"/>
          </a:xfrm>
        </p:grpSpPr>
        <p:sp>
          <p:nvSpPr>
            <p:cNvPr id="59" name="文本框 58"/>
            <p:cNvSpPr txBox="1"/>
            <p:nvPr/>
          </p:nvSpPr>
          <p:spPr>
            <a:xfrm>
              <a:off x="8279810" y="2201384"/>
              <a:ext cx="2737235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修改为主从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Reactor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模式，将主线程和工作线程职责分离，实现连接请求和读写请求分离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279810" y="1876571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15AA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37141" y="2118670"/>
            <a:ext cx="2737235" cy="1190953"/>
            <a:chOff x="8279810" y="1876571"/>
            <a:chExt cx="2737235" cy="1190953"/>
          </a:xfrm>
        </p:grpSpPr>
        <p:sp>
          <p:nvSpPr>
            <p:cNvPr id="62" name="文本框 61"/>
            <p:cNvSpPr txBox="1"/>
            <p:nvPr/>
          </p:nvSpPr>
          <p:spPr>
            <a:xfrm>
              <a:off x="8279810" y="2201384"/>
              <a:ext cx="2737235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反向代理，实现多机部署能力，提高系统并发处理能力和负载能力。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748821" y="1876571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247D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solidFill>
                  <a:srgbClr val="247D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17879" y="3576517"/>
            <a:ext cx="2737235" cy="1449398"/>
            <a:chOff x="8279810" y="1876571"/>
            <a:chExt cx="2737235" cy="1449398"/>
          </a:xfrm>
        </p:grpSpPr>
        <p:sp>
          <p:nvSpPr>
            <p:cNvPr id="65" name="文本框 64"/>
            <p:cNvSpPr txBox="1"/>
            <p:nvPr/>
          </p:nvSpPr>
          <p:spPr>
            <a:xfrm>
              <a:off x="8279810" y="2201384"/>
              <a:ext cx="2737235" cy="112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加入缓存机制，使用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缓存，提高重复处理问题时效率，加入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集群，实现读写分离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，提高数据库读写速度。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748821" y="1876571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85A3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solidFill>
                  <a:srgbClr val="85A34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rgbClr val="7CC0ED"/>
            </a:gs>
            <a:gs pos="100000">
              <a:srgbClr val="65B8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75240" y="2544812"/>
            <a:ext cx="11776021" cy="1901754"/>
          </a:xfrm>
          <a:custGeom>
            <a:avLst/>
            <a:gdLst>
              <a:gd name="connsiteX0" fmla="*/ 5029385 w 11776021"/>
              <a:gd name="connsiteY0" fmla="*/ 217110 h 1901754"/>
              <a:gd name="connsiteX1" fmla="*/ 5618102 w 11776021"/>
              <a:gd name="connsiteY1" fmla="*/ 530128 h 1901754"/>
              <a:gd name="connsiteX2" fmla="*/ 5658114 w 11776021"/>
              <a:gd name="connsiteY2" fmla="*/ 603846 h 1901754"/>
              <a:gd name="connsiteX3" fmla="*/ 5659053 w 11776021"/>
              <a:gd name="connsiteY3" fmla="*/ 603071 h 1901754"/>
              <a:gd name="connsiteX4" fmla="*/ 6056002 w 11776021"/>
              <a:gd name="connsiteY4" fmla="*/ 481820 h 1901754"/>
              <a:gd name="connsiteX5" fmla="*/ 6332353 w 11776021"/>
              <a:gd name="connsiteY5" fmla="*/ 537613 h 1901754"/>
              <a:gd name="connsiteX6" fmla="*/ 6430338 w 11776021"/>
              <a:gd name="connsiteY6" fmla="*/ 590797 h 1901754"/>
              <a:gd name="connsiteX7" fmla="*/ 6447526 w 11776021"/>
              <a:gd name="connsiteY7" fmla="*/ 559131 h 1901754"/>
              <a:gd name="connsiteX8" fmla="*/ 7036242 w 11776021"/>
              <a:gd name="connsiteY8" fmla="*/ 246113 h 1901754"/>
              <a:gd name="connsiteX9" fmla="*/ 7538265 w 11776021"/>
              <a:gd name="connsiteY9" fmla="*/ 454058 h 1901754"/>
              <a:gd name="connsiteX10" fmla="*/ 7608325 w 11776021"/>
              <a:gd name="connsiteY10" fmla="*/ 538971 h 1901754"/>
              <a:gd name="connsiteX11" fmla="*/ 7612378 w 11776021"/>
              <a:gd name="connsiteY11" fmla="*/ 535627 h 1901754"/>
              <a:gd name="connsiteX12" fmla="*/ 7921258 w 11776021"/>
              <a:gd name="connsiteY12" fmla="*/ 441277 h 1901754"/>
              <a:gd name="connsiteX13" fmla="*/ 8473708 w 11776021"/>
              <a:gd name="connsiteY13" fmla="*/ 993727 h 1901754"/>
              <a:gd name="connsiteX14" fmla="*/ 7921258 w 11776021"/>
              <a:gd name="connsiteY14" fmla="*/ 1546177 h 1901754"/>
              <a:gd name="connsiteX15" fmla="*/ 7612378 w 11776021"/>
              <a:gd name="connsiteY15" fmla="*/ 1451828 h 1901754"/>
              <a:gd name="connsiteX16" fmla="*/ 7571363 w 11776021"/>
              <a:gd name="connsiteY16" fmla="*/ 1417987 h 1901754"/>
              <a:gd name="connsiteX17" fmla="*/ 7538265 w 11776021"/>
              <a:gd name="connsiteY17" fmla="*/ 1458103 h 1901754"/>
              <a:gd name="connsiteX18" fmla="*/ 7036242 w 11776021"/>
              <a:gd name="connsiteY18" fmla="*/ 1666047 h 1901754"/>
              <a:gd name="connsiteX19" fmla="*/ 6759891 w 11776021"/>
              <a:gd name="connsiteY19" fmla="*/ 1610255 h 1901754"/>
              <a:gd name="connsiteX20" fmla="*/ 6661906 w 11776021"/>
              <a:gd name="connsiteY20" fmla="*/ 1557070 h 1901754"/>
              <a:gd name="connsiteX21" fmla="*/ 6644718 w 11776021"/>
              <a:gd name="connsiteY21" fmla="*/ 1588737 h 1901754"/>
              <a:gd name="connsiteX22" fmla="*/ 6056002 w 11776021"/>
              <a:gd name="connsiteY22" fmla="*/ 1901754 h 1901754"/>
              <a:gd name="connsiteX23" fmla="*/ 5467287 w 11776021"/>
              <a:gd name="connsiteY23" fmla="*/ 1588737 h 1901754"/>
              <a:gd name="connsiteX24" fmla="*/ 5427274 w 11776021"/>
              <a:gd name="connsiteY24" fmla="*/ 1515018 h 1901754"/>
              <a:gd name="connsiteX25" fmla="*/ 5426335 w 11776021"/>
              <a:gd name="connsiteY25" fmla="*/ 1515793 h 1901754"/>
              <a:gd name="connsiteX26" fmla="*/ 5029385 w 11776021"/>
              <a:gd name="connsiteY26" fmla="*/ 1637044 h 1901754"/>
              <a:gd name="connsiteX27" fmla="*/ 4753034 w 11776021"/>
              <a:gd name="connsiteY27" fmla="*/ 1581252 h 1901754"/>
              <a:gd name="connsiteX28" fmla="*/ 4729749 w 11776021"/>
              <a:gd name="connsiteY28" fmla="*/ 1568613 h 1901754"/>
              <a:gd name="connsiteX29" fmla="*/ 4655328 w 11776021"/>
              <a:gd name="connsiteY29" fmla="*/ 1658812 h 1901754"/>
              <a:gd name="connsiteX30" fmla="*/ 4153306 w 11776021"/>
              <a:gd name="connsiteY30" fmla="*/ 1866756 h 1901754"/>
              <a:gd name="connsiteX31" fmla="*/ 3443339 w 11776021"/>
              <a:gd name="connsiteY31" fmla="*/ 1156789 h 1901754"/>
              <a:gd name="connsiteX32" fmla="*/ 4153306 w 11776021"/>
              <a:gd name="connsiteY32" fmla="*/ 446822 h 1901754"/>
              <a:gd name="connsiteX33" fmla="*/ 4429656 w 11776021"/>
              <a:gd name="connsiteY33" fmla="*/ 502615 h 1901754"/>
              <a:gd name="connsiteX34" fmla="*/ 4452942 w 11776021"/>
              <a:gd name="connsiteY34" fmla="*/ 515254 h 1901754"/>
              <a:gd name="connsiteX35" fmla="*/ 4527363 w 11776021"/>
              <a:gd name="connsiteY35" fmla="*/ 425055 h 1901754"/>
              <a:gd name="connsiteX36" fmla="*/ 5029385 w 11776021"/>
              <a:gd name="connsiteY36" fmla="*/ 217110 h 1901754"/>
              <a:gd name="connsiteX37" fmla="*/ 11223571 w 11776021"/>
              <a:gd name="connsiteY37" fmla="*/ 51889 h 1901754"/>
              <a:gd name="connsiteX38" fmla="*/ 11776021 w 11776021"/>
              <a:gd name="connsiteY38" fmla="*/ 604339 h 1901754"/>
              <a:gd name="connsiteX39" fmla="*/ 11223571 w 11776021"/>
              <a:gd name="connsiteY39" fmla="*/ 1156789 h 1901754"/>
              <a:gd name="connsiteX40" fmla="*/ 11112233 w 11776021"/>
              <a:gd name="connsiteY40" fmla="*/ 1145565 h 1901754"/>
              <a:gd name="connsiteX41" fmla="*/ 11089219 w 11776021"/>
              <a:gd name="connsiteY41" fmla="*/ 1138421 h 1901754"/>
              <a:gd name="connsiteX42" fmla="*/ 11088494 w 11776021"/>
              <a:gd name="connsiteY42" fmla="*/ 1145608 h 1901754"/>
              <a:gd name="connsiteX43" fmla="*/ 10547268 w 11776021"/>
              <a:gd name="connsiteY43" fmla="*/ 1586720 h 1901754"/>
              <a:gd name="connsiteX44" fmla="*/ 10089168 w 11776021"/>
              <a:gd name="connsiteY44" fmla="*/ 1343150 h 1901754"/>
              <a:gd name="connsiteX45" fmla="*/ 10055928 w 11776021"/>
              <a:gd name="connsiteY45" fmla="*/ 1281910 h 1901754"/>
              <a:gd name="connsiteX46" fmla="*/ 10033304 w 11776021"/>
              <a:gd name="connsiteY46" fmla="*/ 1300577 h 1901754"/>
              <a:gd name="connsiteX47" fmla="*/ 9724424 w 11776021"/>
              <a:gd name="connsiteY47" fmla="*/ 1394926 h 1901754"/>
              <a:gd name="connsiteX48" fmla="*/ 9171974 w 11776021"/>
              <a:gd name="connsiteY48" fmla="*/ 842476 h 1901754"/>
              <a:gd name="connsiteX49" fmla="*/ 9724424 w 11776021"/>
              <a:gd name="connsiteY49" fmla="*/ 290026 h 1901754"/>
              <a:gd name="connsiteX50" fmla="*/ 10182524 w 11776021"/>
              <a:gd name="connsiteY50" fmla="*/ 533596 h 1901754"/>
              <a:gd name="connsiteX51" fmla="*/ 10215764 w 11776021"/>
              <a:gd name="connsiteY51" fmla="*/ 594836 h 1901754"/>
              <a:gd name="connsiteX52" fmla="*/ 10238388 w 11776021"/>
              <a:gd name="connsiteY52" fmla="*/ 576170 h 1901754"/>
              <a:gd name="connsiteX53" fmla="*/ 10547268 w 11776021"/>
              <a:gd name="connsiteY53" fmla="*/ 481820 h 1901754"/>
              <a:gd name="connsiteX54" fmla="*/ 10658606 w 11776021"/>
              <a:gd name="connsiteY54" fmla="*/ 493044 h 1901754"/>
              <a:gd name="connsiteX55" fmla="*/ 10681620 w 11776021"/>
              <a:gd name="connsiteY55" fmla="*/ 500188 h 1901754"/>
              <a:gd name="connsiteX56" fmla="*/ 10682345 w 11776021"/>
              <a:gd name="connsiteY56" fmla="*/ 493001 h 1901754"/>
              <a:gd name="connsiteX57" fmla="*/ 11223571 w 11776021"/>
              <a:gd name="connsiteY57" fmla="*/ 51889 h 1901754"/>
              <a:gd name="connsiteX58" fmla="*/ 709967 w 11776021"/>
              <a:gd name="connsiteY58" fmla="*/ 0 h 1901754"/>
              <a:gd name="connsiteX59" fmla="*/ 1298683 w 11776021"/>
              <a:gd name="connsiteY59" fmla="*/ 313018 h 1901754"/>
              <a:gd name="connsiteX60" fmla="*/ 1310641 w 11776021"/>
              <a:gd name="connsiteY60" fmla="*/ 335049 h 1901754"/>
              <a:gd name="connsiteX61" fmla="*/ 1347132 w 11776021"/>
              <a:gd name="connsiteY61" fmla="*/ 338727 h 1901754"/>
              <a:gd name="connsiteX62" fmla="*/ 1751894 w 11776021"/>
              <a:gd name="connsiteY62" fmla="*/ 582665 h 1901754"/>
              <a:gd name="connsiteX63" fmla="*/ 1773386 w 11776021"/>
              <a:gd name="connsiteY63" fmla="*/ 613679 h 1901754"/>
              <a:gd name="connsiteX64" fmla="*/ 1853660 w 11776021"/>
              <a:gd name="connsiteY64" fmla="*/ 547446 h 1901754"/>
              <a:gd name="connsiteX65" fmla="*/ 2250609 w 11776021"/>
              <a:gd name="connsiteY65" fmla="*/ 426195 h 1901754"/>
              <a:gd name="connsiteX66" fmla="*/ 2960576 w 11776021"/>
              <a:gd name="connsiteY66" fmla="*/ 1136162 h 1901754"/>
              <a:gd name="connsiteX67" fmla="*/ 2250609 w 11776021"/>
              <a:gd name="connsiteY67" fmla="*/ 1846129 h 1901754"/>
              <a:gd name="connsiteX68" fmla="*/ 1748587 w 11776021"/>
              <a:gd name="connsiteY68" fmla="*/ 1638185 h 1901754"/>
              <a:gd name="connsiteX69" fmla="*/ 1681348 w 11776021"/>
              <a:gd name="connsiteY69" fmla="*/ 1556691 h 1901754"/>
              <a:gd name="connsiteX70" fmla="*/ 1600998 w 11776021"/>
              <a:gd name="connsiteY70" fmla="*/ 1622986 h 1901754"/>
              <a:gd name="connsiteX71" fmla="*/ 1204049 w 11776021"/>
              <a:gd name="connsiteY71" fmla="*/ 1744237 h 1901754"/>
              <a:gd name="connsiteX72" fmla="*/ 615333 w 11776021"/>
              <a:gd name="connsiteY72" fmla="*/ 1431220 h 1901754"/>
              <a:gd name="connsiteX73" fmla="*/ 603375 w 11776021"/>
              <a:gd name="connsiteY73" fmla="*/ 1409189 h 1901754"/>
              <a:gd name="connsiteX74" fmla="*/ 566884 w 11776021"/>
              <a:gd name="connsiteY74" fmla="*/ 1405510 h 1901754"/>
              <a:gd name="connsiteX75" fmla="*/ 0 w 11776021"/>
              <a:gd name="connsiteY75" fmla="*/ 709967 h 1901754"/>
              <a:gd name="connsiteX76" fmla="*/ 709967 w 11776021"/>
              <a:gd name="connsiteY76" fmla="*/ 0 h 19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1776021" h="1901754">
                <a:moveTo>
                  <a:pt x="5029385" y="217110"/>
                </a:moveTo>
                <a:cubicBezTo>
                  <a:pt x="5274450" y="217110"/>
                  <a:pt x="5490515" y="341275"/>
                  <a:pt x="5618102" y="530128"/>
                </a:cubicBezTo>
                <a:lnTo>
                  <a:pt x="5658114" y="603846"/>
                </a:lnTo>
                <a:lnTo>
                  <a:pt x="5659053" y="603071"/>
                </a:lnTo>
                <a:cubicBezTo>
                  <a:pt x="5772364" y="526520"/>
                  <a:pt x="5908963" y="481820"/>
                  <a:pt x="6056002" y="481820"/>
                </a:cubicBezTo>
                <a:cubicBezTo>
                  <a:pt x="6154028" y="481820"/>
                  <a:pt x="6247414" y="501687"/>
                  <a:pt x="6332353" y="537613"/>
                </a:cubicBezTo>
                <a:lnTo>
                  <a:pt x="6430338" y="590797"/>
                </a:lnTo>
                <a:lnTo>
                  <a:pt x="6447526" y="559131"/>
                </a:lnTo>
                <a:cubicBezTo>
                  <a:pt x="6575113" y="370278"/>
                  <a:pt x="6791177" y="246113"/>
                  <a:pt x="7036242" y="246113"/>
                </a:cubicBezTo>
                <a:cubicBezTo>
                  <a:pt x="7232294" y="246113"/>
                  <a:pt x="7409786" y="325579"/>
                  <a:pt x="7538265" y="454058"/>
                </a:cubicBezTo>
                <a:lnTo>
                  <a:pt x="7608325" y="538971"/>
                </a:lnTo>
                <a:lnTo>
                  <a:pt x="7612378" y="535627"/>
                </a:lnTo>
                <a:cubicBezTo>
                  <a:pt x="7700550" y="476059"/>
                  <a:pt x="7806842" y="441277"/>
                  <a:pt x="7921258" y="441277"/>
                </a:cubicBezTo>
                <a:cubicBezTo>
                  <a:pt x="8226368" y="441277"/>
                  <a:pt x="8473708" y="688617"/>
                  <a:pt x="8473708" y="993727"/>
                </a:cubicBezTo>
                <a:cubicBezTo>
                  <a:pt x="8473708" y="1298837"/>
                  <a:pt x="8226368" y="1546177"/>
                  <a:pt x="7921258" y="1546177"/>
                </a:cubicBezTo>
                <a:cubicBezTo>
                  <a:pt x="7806842" y="1546177"/>
                  <a:pt x="7700550" y="1511395"/>
                  <a:pt x="7612378" y="1451828"/>
                </a:cubicBezTo>
                <a:lnTo>
                  <a:pt x="7571363" y="1417987"/>
                </a:lnTo>
                <a:lnTo>
                  <a:pt x="7538265" y="1458103"/>
                </a:lnTo>
                <a:cubicBezTo>
                  <a:pt x="7409786" y="1586582"/>
                  <a:pt x="7232294" y="1666047"/>
                  <a:pt x="7036242" y="1666047"/>
                </a:cubicBezTo>
                <a:cubicBezTo>
                  <a:pt x="6938216" y="1666047"/>
                  <a:pt x="6844830" y="1646181"/>
                  <a:pt x="6759891" y="1610255"/>
                </a:cubicBezTo>
                <a:lnTo>
                  <a:pt x="6661906" y="1557070"/>
                </a:lnTo>
                <a:lnTo>
                  <a:pt x="6644718" y="1588737"/>
                </a:lnTo>
                <a:cubicBezTo>
                  <a:pt x="6517132" y="1777589"/>
                  <a:pt x="6301067" y="1901754"/>
                  <a:pt x="6056002" y="1901754"/>
                </a:cubicBezTo>
                <a:cubicBezTo>
                  <a:pt x="5810937" y="1901754"/>
                  <a:pt x="5594873" y="1777589"/>
                  <a:pt x="5467287" y="1588737"/>
                </a:cubicBezTo>
                <a:lnTo>
                  <a:pt x="5427274" y="1515018"/>
                </a:lnTo>
                <a:lnTo>
                  <a:pt x="5426335" y="1515793"/>
                </a:lnTo>
                <a:cubicBezTo>
                  <a:pt x="5313023" y="1592345"/>
                  <a:pt x="5176424" y="1637044"/>
                  <a:pt x="5029385" y="1637044"/>
                </a:cubicBezTo>
                <a:cubicBezTo>
                  <a:pt x="4931359" y="1637044"/>
                  <a:pt x="4837973" y="1617178"/>
                  <a:pt x="4753034" y="1581252"/>
                </a:cubicBezTo>
                <a:lnTo>
                  <a:pt x="4729749" y="1568613"/>
                </a:lnTo>
                <a:lnTo>
                  <a:pt x="4655328" y="1658812"/>
                </a:lnTo>
                <a:cubicBezTo>
                  <a:pt x="4526849" y="1787291"/>
                  <a:pt x="4349357" y="1866756"/>
                  <a:pt x="4153306" y="1866756"/>
                </a:cubicBezTo>
                <a:cubicBezTo>
                  <a:pt x="3761202" y="1866756"/>
                  <a:pt x="3443339" y="1548893"/>
                  <a:pt x="3443339" y="1156789"/>
                </a:cubicBezTo>
                <a:cubicBezTo>
                  <a:pt x="3443339" y="764685"/>
                  <a:pt x="3761202" y="446822"/>
                  <a:pt x="4153306" y="446822"/>
                </a:cubicBezTo>
                <a:cubicBezTo>
                  <a:pt x="4251331" y="446822"/>
                  <a:pt x="4344717" y="466689"/>
                  <a:pt x="4429656" y="502615"/>
                </a:cubicBezTo>
                <a:lnTo>
                  <a:pt x="4452942" y="515254"/>
                </a:lnTo>
                <a:lnTo>
                  <a:pt x="4527363" y="425055"/>
                </a:lnTo>
                <a:cubicBezTo>
                  <a:pt x="4655842" y="296576"/>
                  <a:pt x="4833333" y="217110"/>
                  <a:pt x="5029385" y="217110"/>
                </a:cubicBezTo>
                <a:close/>
                <a:moveTo>
                  <a:pt x="11223571" y="51889"/>
                </a:moveTo>
                <a:cubicBezTo>
                  <a:pt x="11528681" y="51889"/>
                  <a:pt x="11776021" y="299229"/>
                  <a:pt x="11776021" y="604339"/>
                </a:cubicBezTo>
                <a:cubicBezTo>
                  <a:pt x="11776021" y="909449"/>
                  <a:pt x="11528681" y="1156789"/>
                  <a:pt x="11223571" y="1156789"/>
                </a:cubicBezTo>
                <a:cubicBezTo>
                  <a:pt x="11185432" y="1156789"/>
                  <a:pt x="11148196" y="1152924"/>
                  <a:pt x="11112233" y="1145565"/>
                </a:cubicBezTo>
                <a:lnTo>
                  <a:pt x="11089219" y="1138421"/>
                </a:lnTo>
                <a:lnTo>
                  <a:pt x="11088494" y="1145608"/>
                </a:lnTo>
                <a:cubicBezTo>
                  <a:pt x="11036980" y="1397351"/>
                  <a:pt x="10814239" y="1586720"/>
                  <a:pt x="10547268" y="1586720"/>
                </a:cubicBezTo>
                <a:cubicBezTo>
                  <a:pt x="10356574" y="1586720"/>
                  <a:pt x="10188447" y="1490103"/>
                  <a:pt x="10089168" y="1343150"/>
                </a:cubicBezTo>
                <a:lnTo>
                  <a:pt x="10055928" y="1281910"/>
                </a:lnTo>
                <a:lnTo>
                  <a:pt x="10033304" y="1300577"/>
                </a:lnTo>
                <a:cubicBezTo>
                  <a:pt x="9945133" y="1360144"/>
                  <a:pt x="9838840" y="1394926"/>
                  <a:pt x="9724424" y="1394926"/>
                </a:cubicBezTo>
                <a:cubicBezTo>
                  <a:pt x="9419314" y="1394926"/>
                  <a:pt x="9171974" y="1147586"/>
                  <a:pt x="9171974" y="842476"/>
                </a:cubicBezTo>
                <a:cubicBezTo>
                  <a:pt x="9171974" y="537366"/>
                  <a:pt x="9419314" y="290026"/>
                  <a:pt x="9724424" y="290026"/>
                </a:cubicBezTo>
                <a:cubicBezTo>
                  <a:pt x="9915118" y="290026"/>
                  <a:pt x="10083245" y="386643"/>
                  <a:pt x="10182524" y="533596"/>
                </a:cubicBezTo>
                <a:lnTo>
                  <a:pt x="10215764" y="594836"/>
                </a:lnTo>
                <a:lnTo>
                  <a:pt x="10238388" y="576170"/>
                </a:lnTo>
                <a:cubicBezTo>
                  <a:pt x="10326559" y="516602"/>
                  <a:pt x="10432852" y="481820"/>
                  <a:pt x="10547268" y="481820"/>
                </a:cubicBezTo>
                <a:cubicBezTo>
                  <a:pt x="10585407" y="481820"/>
                  <a:pt x="10622643" y="485685"/>
                  <a:pt x="10658606" y="493044"/>
                </a:cubicBezTo>
                <a:lnTo>
                  <a:pt x="10681620" y="500188"/>
                </a:lnTo>
                <a:lnTo>
                  <a:pt x="10682345" y="493001"/>
                </a:lnTo>
                <a:cubicBezTo>
                  <a:pt x="10733859" y="241259"/>
                  <a:pt x="10956600" y="51889"/>
                  <a:pt x="11223571" y="51889"/>
                </a:cubicBezTo>
                <a:close/>
                <a:moveTo>
                  <a:pt x="709967" y="0"/>
                </a:moveTo>
                <a:cubicBezTo>
                  <a:pt x="955032" y="0"/>
                  <a:pt x="1171097" y="124165"/>
                  <a:pt x="1298683" y="313018"/>
                </a:cubicBezTo>
                <a:lnTo>
                  <a:pt x="1310641" y="335049"/>
                </a:lnTo>
                <a:lnTo>
                  <a:pt x="1347132" y="338727"/>
                </a:lnTo>
                <a:cubicBezTo>
                  <a:pt x="1508892" y="371828"/>
                  <a:pt x="1650613" y="459941"/>
                  <a:pt x="1751894" y="582665"/>
                </a:cubicBezTo>
                <a:lnTo>
                  <a:pt x="1773386" y="613679"/>
                </a:lnTo>
                <a:lnTo>
                  <a:pt x="1853660" y="547446"/>
                </a:lnTo>
                <a:cubicBezTo>
                  <a:pt x="1966971" y="470895"/>
                  <a:pt x="2103570" y="426195"/>
                  <a:pt x="2250609" y="426195"/>
                </a:cubicBezTo>
                <a:cubicBezTo>
                  <a:pt x="2642713" y="426195"/>
                  <a:pt x="2960576" y="744058"/>
                  <a:pt x="2960576" y="1136162"/>
                </a:cubicBezTo>
                <a:cubicBezTo>
                  <a:pt x="2960576" y="1528266"/>
                  <a:pt x="2642713" y="1846129"/>
                  <a:pt x="2250609" y="1846129"/>
                </a:cubicBezTo>
                <a:cubicBezTo>
                  <a:pt x="2054557" y="1846129"/>
                  <a:pt x="1877065" y="1766664"/>
                  <a:pt x="1748587" y="1638185"/>
                </a:cubicBezTo>
                <a:lnTo>
                  <a:pt x="1681348" y="1556691"/>
                </a:lnTo>
                <a:lnTo>
                  <a:pt x="1600998" y="1622986"/>
                </a:lnTo>
                <a:cubicBezTo>
                  <a:pt x="1487687" y="1699538"/>
                  <a:pt x="1351088" y="1744237"/>
                  <a:pt x="1204049" y="1744237"/>
                </a:cubicBezTo>
                <a:cubicBezTo>
                  <a:pt x="958984" y="1744237"/>
                  <a:pt x="742920" y="1620072"/>
                  <a:pt x="615333" y="1431220"/>
                </a:cubicBezTo>
                <a:lnTo>
                  <a:pt x="603375" y="1409189"/>
                </a:lnTo>
                <a:lnTo>
                  <a:pt x="566884" y="1405510"/>
                </a:lnTo>
                <a:cubicBezTo>
                  <a:pt x="243364" y="1339308"/>
                  <a:pt x="0" y="1053058"/>
                  <a:pt x="0" y="709967"/>
                </a:cubicBezTo>
                <a:cubicBezTo>
                  <a:pt x="0" y="317863"/>
                  <a:pt x="317863" y="0"/>
                  <a:pt x="709967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0" y="2000175"/>
            <a:ext cx="12192000" cy="4888974"/>
          </a:xfrm>
          <a:custGeom>
            <a:avLst/>
            <a:gdLst>
              <a:gd name="connsiteX0" fmla="*/ 295274 w 12192000"/>
              <a:gd name="connsiteY0" fmla="*/ 0 h 4284799"/>
              <a:gd name="connsiteX1" fmla="*/ 914714 w 12192000"/>
              <a:gd name="connsiteY1" fmla="*/ 619440 h 4284799"/>
              <a:gd name="connsiteX2" fmla="*/ 914102 w 12192000"/>
              <a:gd name="connsiteY2" fmla="*/ 625502 h 4284799"/>
              <a:gd name="connsiteX3" fmla="*/ 914937 w 12192000"/>
              <a:gd name="connsiteY3" fmla="*/ 625243 h 4284799"/>
              <a:gd name="connsiteX4" fmla="*/ 1039775 w 12192000"/>
              <a:gd name="connsiteY4" fmla="*/ 612658 h 4284799"/>
              <a:gd name="connsiteX5" fmla="*/ 1610537 w 12192000"/>
              <a:gd name="connsiteY5" fmla="*/ 990984 h 4284799"/>
              <a:gd name="connsiteX6" fmla="*/ 1633061 w 12192000"/>
              <a:gd name="connsiteY6" fmla="*/ 1063545 h 4284799"/>
              <a:gd name="connsiteX7" fmla="*/ 1667174 w 12192000"/>
              <a:gd name="connsiteY7" fmla="*/ 1052956 h 4284799"/>
              <a:gd name="connsiteX8" fmla="*/ 1792012 w 12192000"/>
              <a:gd name="connsiteY8" fmla="*/ 1040371 h 4284799"/>
              <a:gd name="connsiteX9" fmla="*/ 2398867 w 12192000"/>
              <a:gd name="connsiteY9" fmla="*/ 1534972 h 4284799"/>
              <a:gd name="connsiteX10" fmla="*/ 2403439 w 12192000"/>
              <a:gd name="connsiteY10" fmla="*/ 1580330 h 4284799"/>
              <a:gd name="connsiteX11" fmla="*/ 2417327 w 12192000"/>
              <a:gd name="connsiteY11" fmla="*/ 1560289 h 4284799"/>
              <a:gd name="connsiteX12" fmla="*/ 2770478 w 12192000"/>
              <a:gd name="connsiteY12" fmla="*/ 1347455 h 4284799"/>
              <a:gd name="connsiteX13" fmla="*/ 2856821 w 12192000"/>
              <a:gd name="connsiteY13" fmla="*/ 1338751 h 4284799"/>
              <a:gd name="connsiteX14" fmla="*/ 2877488 w 12192000"/>
              <a:gd name="connsiteY14" fmla="*/ 1272174 h 4284799"/>
              <a:gd name="connsiteX15" fmla="*/ 3448249 w 12192000"/>
              <a:gd name="connsiteY15" fmla="*/ 893848 h 4284799"/>
              <a:gd name="connsiteX16" fmla="*/ 4019010 w 12192000"/>
              <a:gd name="connsiteY16" fmla="*/ 1272174 h 4284799"/>
              <a:gd name="connsiteX17" fmla="*/ 4021085 w 12192000"/>
              <a:gd name="connsiteY17" fmla="*/ 1278857 h 4284799"/>
              <a:gd name="connsiteX18" fmla="*/ 4102196 w 12192000"/>
              <a:gd name="connsiteY18" fmla="*/ 1211934 h 4284799"/>
              <a:gd name="connsiteX19" fmla="*/ 4448534 w 12192000"/>
              <a:gd name="connsiteY19" fmla="*/ 1106143 h 4284799"/>
              <a:gd name="connsiteX20" fmla="*/ 5019294 w 12192000"/>
              <a:gd name="connsiteY20" fmla="*/ 1484469 h 4284799"/>
              <a:gd name="connsiteX21" fmla="*/ 5038384 w 12192000"/>
              <a:gd name="connsiteY21" fmla="*/ 1545959 h 4284799"/>
              <a:gd name="connsiteX22" fmla="*/ 5103085 w 12192000"/>
              <a:gd name="connsiteY22" fmla="*/ 1525873 h 4284799"/>
              <a:gd name="connsiteX23" fmla="*/ 5227928 w 12192000"/>
              <a:gd name="connsiteY23" fmla="*/ 1513288 h 4284799"/>
              <a:gd name="connsiteX24" fmla="*/ 5469041 w 12192000"/>
              <a:gd name="connsiteY24" fmla="*/ 1561967 h 4284799"/>
              <a:gd name="connsiteX25" fmla="*/ 5517564 w 12192000"/>
              <a:gd name="connsiteY25" fmla="*/ 1588304 h 4284799"/>
              <a:gd name="connsiteX26" fmla="*/ 5525037 w 12192000"/>
              <a:gd name="connsiteY26" fmla="*/ 1564220 h 4284799"/>
              <a:gd name="connsiteX27" fmla="*/ 6095799 w 12192000"/>
              <a:gd name="connsiteY27" fmla="*/ 1185894 h 4284799"/>
              <a:gd name="connsiteX28" fmla="*/ 6702653 w 12192000"/>
              <a:gd name="connsiteY28" fmla="*/ 1680496 h 4284799"/>
              <a:gd name="connsiteX29" fmla="*/ 6704408 w 12192000"/>
              <a:gd name="connsiteY29" fmla="*/ 1697903 h 4284799"/>
              <a:gd name="connsiteX30" fmla="*/ 6774014 w 12192000"/>
              <a:gd name="connsiteY30" fmla="*/ 1613540 h 4284799"/>
              <a:gd name="connsiteX31" fmla="*/ 7212023 w 12192000"/>
              <a:gd name="connsiteY31" fmla="*/ 1432110 h 4284799"/>
              <a:gd name="connsiteX32" fmla="*/ 7336862 w 12192000"/>
              <a:gd name="connsiteY32" fmla="*/ 1444695 h 4284799"/>
              <a:gd name="connsiteX33" fmla="*/ 7350521 w 12192000"/>
              <a:gd name="connsiteY33" fmla="*/ 1448935 h 4284799"/>
              <a:gd name="connsiteX34" fmla="*/ 7402681 w 12192000"/>
              <a:gd name="connsiteY34" fmla="*/ 1385717 h 4284799"/>
              <a:gd name="connsiteX35" fmla="*/ 7840691 w 12192000"/>
              <a:gd name="connsiteY35" fmla="*/ 1204287 h 4284799"/>
              <a:gd name="connsiteX36" fmla="*/ 8081805 w 12192000"/>
              <a:gd name="connsiteY36" fmla="*/ 1252966 h 4284799"/>
              <a:gd name="connsiteX37" fmla="*/ 8166264 w 12192000"/>
              <a:gd name="connsiteY37" fmla="*/ 1298809 h 4284799"/>
              <a:gd name="connsiteX38" fmla="*/ 8196012 w 12192000"/>
              <a:gd name="connsiteY38" fmla="*/ 1202978 h 4284799"/>
              <a:gd name="connsiteX39" fmla="*/ 8766773 w 12192000"/>
              <a:gd name="connsiteY39" fmla="*/ 824652 h 4284799"/>
              <a:gd name="connsiteX40" fmla="*/ 9373628 w 12192000"/>
              <a:gd name="connsiteY40" fmla="*/ 1319253 h 4284799"/>
              <a:gd name="connsiteX41" fmla="*/ 9380699 w 12192000"/>
              <a:gd name="connsiteY41" fmla="*/ 1389394 h 4284799"/>
              <a:gd name="connsiteX42" fmla="*/ 9437921 w 12192000"/>
              <a:gd name="connsiteY42" fmla="*/ 1383625 h 4284799"/>
              <a:gd name="connsiteX43" fmla="*/ 9679035 w 12192000"/>
              <a:gd name="connsiteY43" fmla="*/ 1432304 h 4284799"/>
              <a:gd name="connsiteX44" fmla="*/ 9761111 w 12192000"/>
              <a:gd name="connsiteY44" fmla="*/ 1476853 h 4284799"/>
              <a:gd name="connsiteX45" fmla="*/ 9787349 w 12192000"/>
              <a:gd name="connsiteY45" fmla="*/ 1392329 h 4284799"/>
              <a:gd name="connsiteX46" fmla="*/ 10358110 w 12192000"/>
              <a:gd name="connsiteY46" fmla="*/ 1014003 h 4284799"/>
              <a:gd name="connsiteX47" fmla="*/ 10482949 w 12192000"/>
              <a:gd name="connsiteY47" fmla="*/ 1026588 h 4284799"/>
              <a:gd name="connsiteX48" fmla="*/ 10578416 w 12192000"/>
              <a:gd name="connsiteY48" fmla="*/ 1056223 h 4284799"/>
              <a:gd name="connsiteX49" fmla="*/ 10583410 w 12192000"/>
              <a:gd name="connsiteY49" fmla="*/ 1006689 h 4284799"/>
              <a:gd name="connsiteX50" fmla="*/ 11066870 w 12192000"/>
              <a:gd name="connsiteY50" fmla="*/ 612658 h 4284799"/>
              <a:gd name="connsiteX51" fmla="*/ 11258957 w 12192000"/>
              <a:gd name="connsiteY51" fmla="*/ 651439 h 4284799"/>
              <a:gd name="connsiteX52" fmla="*/ 11283554 w 12192000"/>
              <a:gd name="connsiteY52" fmla="*/ 664790 h 4284799"/>
              <a:gd name="connsiteX53" fmla="*/ 11278299 w 12192000"/>
              <a:gd name="connsiteY53" fmla="*/ 612659 h 4284799"/>
              <a:gd name="connsiteX54" fmla="*/ 11771785 w 12192000"/>
              <a:gd name="connsiteY54" fmla="*/ 119173 h 4284799"/>
              <a:gd name="connsiteX55" fmla="*/ 12103594 w 12192000"/>
              <a:gd name="connsiteY55" fmla="*/ 247372 h 4284799"/>
              <a:gd name="connsiteX56" fmla="*/ 12174588 w 12192000"/>
              <a:gd name="connsiteY56" fmla="*/ 329352 h 4284799"/>
              <a:gd name="connsiteX57" fmla="*/ 12192000 w 12192000"/>
              <a:gd name="connsiteY57" fmla="*/ 329352 h 4284799"/>
              <a:gd name="connsiteX58" fmla="*/ 12192000 w 12192000"/>
              <a:gd name="connsiteY58" fmla="*/ 4284799 h 4284799"/>
              <a:gd name="connsiteX59" fmla="*/ 0 w 12192000"/>
              <a:gd name="connsiteY59" fmla="*/ 4284799 h 4284799"/>
              <a:gd name="connsiteX60" fmla="*/ 0 w 12192000"/>
              <a:gd name="connsiteY60" fmla="*/ 190559 h 4284799"/>
              <a:gd name="connsiteX61" fmla="*/ 0 w 12192000"/>
              <a:gd name="connsiteY61" fmla="*/ 78076 h 4284799"/>
              <a:gd name="connsiteX62" fmla="*/ 54160 w 12192000"/>
              <a:gd name="connsiteY62" fmla="*/ 48679 h 4284799"/>
              <a:gd name="connsiteX63" fmla="*/ 295274 w 12192000"/>
              <a:gd name="connsiteY63" fmla="*/ 0 h 428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4284799">
                <a:moveTo>
                  <a:pt x="295274" y="0"/>
                </a:moveTo>
                <a:cubicBezTo>
                  <a:pt x="637381" y="0"/>
                  <a:pt x="914714" y="277333"/>
                  <a:pt x="914714" y="619440"/>
                </a:cubicBezTo>
                <a:lnTo>
                  <a:pt x="914102" y="625502"/>
                </a:lnTo>
                <a:lnTo>
                  <a:pt x="914937" y="625243"/>
                </a:lnTo>
                <a:cubicBezTo>
                  <a:pt x="955261" y="616992"/>
                  <a:pt x="997012" y="612658"/>
                  <a:pt x="1039775" y="612658"/>
                </a:cubicBezTo>
                <a:cubicBezTo>
                  <a:pt x="1296355" y="612658"/>
                  <a:pt x="1516500" y="768658"/>
                  <a:pt x="1610537" y="990984"/>
                </a:cubicBezTo>
                <a:lnTo>
                  <a:pt x="1633061" y="1063545"/>
                </a:lnTo>
                <a:lnTo>
                  <a:pt x="1667174" y="1052956"/>
                </a:lnTo>
                <a:cubicBezTo>
                  <a:pt x="1707497" y="1044704"/>
                  <a:pt x="1749248" y="1040371"/>
                  <a:pt x="1792012" y="1040371"/>
                </a:cubicBezTo>
                <a:cubicBezTo>
                  <a:pt x="2091355" y="1040371"/>
                  <a:pt x="2341106" y="1252704"/>
                  <a:pt x="2398867" y="1534972"/>
                </a:cubicBezTo>
                <a:lnTo>
                  <a:pt x="2403439" y="1580330"/>
                </a:lnTo>
                <a:lnTo>
                  <a:pt x="2417327" y="1560289"/>
                </a:lnTo>
                <a:cubicBezTo>
                  <a:pt x="2505693" y="1453213"/>
                  <a:pt x="2629344" y="1376335"/>
                  <a:pt x="2770478" y="1347455"/>
                </a:cubicBezTo>
                <a:lnTo>
                  <a:pt x="2856821" y="1338751"/>
                </a:lnTo>
                <a:lnTo>
                  <a:pt x="2877488" y="1272174"/>
                </a:lnTo>
                <a:cubicBezTo>
                  <a:pt x="2971524" y="1049848"/>
                  <a:pt x="3191668" y="893848"/>
                  <a:pt x="3448249" y="893848"/>
                </a:cubicBezTo>
                <a:cubicBezTo>
                  <a:pt x="3704829" y="893848"/>
                  <a:pt x="3924974" y="1049848"/>
                  <a:pt x="4019010" y="1272174"/>
                </a:cubicBezTo>
                <a:lnTo>
                  <a:pt x="4021085" y="1278857"/>
                </a:lnTo>
                <a:lnTo>
                  <a:pt x="4102196" y="1211934"/>
                </a:lnTo>
                <a:cubicBezTo>
                  <a:pt x="4201060" y="1145143"/>
                  <a:pt x="4320243" y="1106143"/>
                  <a:pt x="4448534" y="1106143"/>
                </a:cubicBezTo>
                <a:cubicBezTo>
                  <a:pt x="4705112" y="1106143"/>
                  <a:pt x="4925259" y="1262143"/>
                  <a:pt x="5019294" y="1484469"/>
                </a:cubicBezTo>
                <a:lnTo>
                  <a:pt x="5038384" y="1545959"/>
                </a:lnTo>
                <a:lnTo>
                  <a:pt x="5103085" y="1525873"/>
                </a:lnTo>
                <a:cubicBezTo>
                  <a:pt x="5143413" y="1517621"/>
                  <a:pt x="5185163" y="1513288"/>
                  <a:pt x="5227928" y="1513288"/>
                </a:cubicBezTo>
                <a:cubicBezTo>
                  <a:pt x="5313452" y="1513288"/>
                  <a:pt x="5394932" y="1530621"/>
                  <a:pt x="5469041" y="1561967"/>
                </a:cubicBezTo>
                <a:lnTo>
                  <a:pt x="5517564" y="1588304"/>
                </a:lnTo>
                <a:lnTo>
                  <a:pt x="5525037" y="1564220"/>
                </a:lnTo>
                <a:cubicBezTo>
                  <a:pt x="5619074" y="1341894"/>
                  <a:pt x="5839219" y="1185894"/>
                  <a:pt x="6095799" y="1185894"/>
                </a:cubicBezTo>
                <a:cubicBezTo>
                  <a:pt x="6395143" y="1185894"/>
                  <a:pt x="6644893" y="1398227"/>
                  <a:pt x="6702653" y="1680496"/>
                </a:cubicBezTo>
                <a:lnTo>
                  <a:pt x="6704408" y="1697903"/>
                </a:lnTo>
                <a:lnTo>
                  <a:pt x="6774014" y="1613540"/>
                </a:lnTo>
                <a:cubicBezTo>
                  <a:pt x="6886110" y="1501443"/>
                  <a:pt x="7040970" y="1432110"/>
                  <a:pt x="7212023" y="1432110"/>
                </a:cubicBezTo>
                <a:cubicBezTo>
                  <a:pt x="7254787" y="1432110"/>
                  <a:pt x="7296538" y="1436443"/>
                  <a:pt x="7336862" y="1444695"/>
                </a:cubicBezTo>
                <a:lnTo>
                  <a:pt x="7350521" y="1448935"/>
                </a:lnTo>
                <a:lnTo>
                  <a:pt x="7402681" y="1385717"/>
                </a:lnTo>
                <a:cubicBezTo>
                  <a:pt x="7514778" y="1273620"/>
                  <a:pt x="7669638" y="1204287"/>
                  <a:pt x="7840691" y="1204287"/>
                </a:cubicBezTo>
                <a:cubicBezTo>
                  <a:pt x="7926218" y="1204287"/>
                  <a:pt x="8007696" y="1221620"/>
                  <a:pt x="8081805" y="1252966"/>
                </a:cubicBezTo>
                <a:lnTo>
                  <a:pt x="8166264" y="1298809"/>
                </a:lnTo>
                <a:lnTo>
                  <a:pt x="8196012" y="1202978"/>
                </a:lnTo>
                <a:cubicBezTo>
                  <a:pt x="8290048" y="980652"/>
                  <a:pt x="8510193" y="824652"/>
                  <a:pt x="8766773" y="824652"/>
                </a:cubicBezTo>
                <a:cubicBezTo>
                  <a:pt x="9066117" y="824652"/>
                  <a:pt x="9315868" y="1036985"/>
                  <a:pt x="9373628" y="1319253"/>
                </a:cubicBezTo>
                <a:lnTo>
                  <a:pt x="9380699" y="1389394"/>
                </a:lnTo>
                <a:lnTo>
                  <a:pt x="9437921" y="1383625"/>
                </a:lnTo>
                <a:cubicBezTo>
                  <a:pt x="9523448" y="1383625"/>
                  <a:pt x="9604926" y="1400958"/>
                  <a:pt x="9679035" y="1432304"/>
                </a:cubicBezTo>
                <a:lnTo>
                  <a:pt x="9761111" y="1476853"/>
                </a:lnTo>
                <a:lnTo>
                  <a:pt x="9787349" y="1392329"/>
                </a:lnTo>
                <a:cubicBezTo>
                  <a:pt x="9881385" y="1170003"/>
                  <a:pt x="10101530" y="1014003"/>
                  <a:pt x="10358110" y="1014003"/>
                </a:cubicBezTo>
                <a:cubicBezTo>
                  <a:pt x="10400873" y="1014003"/>
                  <a:pt x="10442625" y="1018336"/>
                  <a:pt x="10482949" y="1026588"/>
                </a:cubicBezTo>
                <a:lnTo>
                  <a:pt x="10578416" y="1056223"/>
                </a:lnTo>
                <a:lnTo>
                  <a:pt x="10583410" y="1006689"/>
                </a:lnTo>
                <a:cubicBezTo>
                  <a:pt x="10629426" y="781816"/>
                  <a:pt x="10828393" y="612658"/>
                  <a:pt x="11066870" y="612658"/>
                </a:cubicBezTo>
                <a:cubicBezTo>
                  <a:pt x="11135006" y="612658"/>
                  <a:pt x="11199917" y="626467"/>
                  <a:pt x="11258957" y="651439"/>
                </a:cubicBezTo>
                <a:lnTo>
                  <a:pt x="11283554" y="664790"/>
                </a:lnTo>
                <a:lnTo>
                  <a:pt x="11278299" y="612659"/>
                </a:lnTo>
                <a:cubicBezTo>
                  <a:pt x="11278299" y="340114"/>
                  <a:pt x="11499240" y="119173"/>
                  <a:pt x="11771785" y="119173"/>
                </a:cubicBezTo>
                <a:cubicBezTo>
                  <a:pt x="11899541" y="119173"/>
                  <a:pt x="12015957" y="167720"/>
                  <a:pt x="12103594" y="247372"/>
                </a:cubicBezTo>
                <a:lnTo>
                  <a:pt x="12174588" y="329352"/>
                </a:lnTo>
                <a:lnTo>
                  <a:pt x="12192000" y="329352"/>
                </a:lnTo>
                <a:lnTo>
                  <a:pt x="12192000" y="4284799"/>
                </a:lnTo>
                <a:lnTo>
                  <a:pt x="0" y="4284799"/>
                </a:lnTo>
                <a:lnTo>
                  <a:pt x="0" y="190559"/>
                </a:lnTo>
                <a:lnTo>
                  <a:pt x="0" y="78076"/>
                </a:lnTo>
                <a:lnTo>
                  <a:pt x="54160" y="48679"/>
                </a:lnTo>
                <a:cubicBezTo>
                  <a:pt x="128269" y="17333"/>
                  <a:pt x="209747" y="0"/>
                  <a:pt x="295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KSO_Shape"/>
          <p:cNvSpPr/>
          <p:nvPr/>
        </p:nvSpPr>
        <p:spPr>
          <a:xfrm>
            <a:off x="10519278" y="2708084"/>
            <a:ext cx="1213449" cy="633016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 rot="2054418">
            <a:off x="8902673" y="402591"/>
            <a:ext cx="1498654" cy="2738449"/>
            <a:chOff x="5201619" y="1275819"/>
            <a:chExt cx="1792730" cy="3275806"/>
          </a:xfrm>
        </p:grpSpPr>
        <p:grpSp>
          <p:nvGrpSpPr>
            <p:cNvPr id="31" name="组合 30"/>
            <p:cNvGrpSpPr/>
            <p:nvPr/>
          </p:nvGrpSpPr>
          <p:grpSpPr>
            <a:xfrm>
              <a:off x="5201619" y="1275819"/>
              <a:ext cx="1792730" cy="3275806"/>
              <a:chOff x="5201619" y="1275819"/>
              <a:chExt cx="1792730" cy="327580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201619" y="1275819"/>
                <a:ext cx="910654" cy="3275012"/>
                <a:chOff x="5197475" y="1651000"/>
                <a:chExt cx="910654" cy="3275012"/>
              </a:xfrm>
            </p:grpSpPr>
            <p:sp>
              <p:nvSpPr>
                <p:cNvPr id="3" name="任意多边形 2"/>
                <p:cNvSpPr/>
                <p:nvPr/>
              </p:nvSpPr>
              <p:spPr>
                <a:xfrm>
                  <a:off x="5519612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" name="任意多边形 3"/>
                <p:cNvSpPr/>
                <p:nvPr/>
              </p:nvSpPr>
              <p:spPr>
                <a:xfrm>
                  <a:off x="5780088" y="1988343"/>
                  <a:ext cx="313531" cy="146756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3531"/>
                    <a:gd name="connsiteY0-132" fmla="*/ 0 h 149727"/>
                    <a:gd name="connsiteX1-133" fmla="*/ 313531 w 313531"/>
                    <a:gd name="connsiteY1-134" fmla="*/ 56356 h 149727"/>
                    <a:gd name="connsiteX2-135" fmla="*/ 312736 w 313531"/>
                    <a:gd name="connsiteY2-136" fmla="*/ 146049 h 149727"/>
                    <a:gd name="connsiteX3-137" fmla="*/ 0 w 313531"/>
                    <a:gd name="connsiteY3-138" fmla="*/ 81756 h 149727"/>
                    <a:gd name="connsiteX4-139" fmla="*/ 45243 w 313531"/>
                    <a:gd name="connsiteY4-140" fmla="*/ 0 h 149727"/>
                    <a:gd name="connsiteX0-141" fmla="*/ 45243 w 313531"/>
                    <a:gd name="connsiteY0-142" fmla="*/ 0 h 146756"/>
                    <a:gd name="connsiteX1-143" fmla="*/ 313531 w 313531"/>
                    <a:gd name="connsiteY1-144" fmla="*/ 56356 h 146756"/>
                    <a:gd name="connsiteX2-145" fmla="*/ 312736 w 313531"/>
                    <a:gd name="connsiteY2-146" fmla="*/ 146049 h 146756"/>
                    <a:gd name="connsiteX3-147" fmla="*/ 0 w 313531"/>
                    <a:gd name="connsiteY3-148" fmla="*/ 81756 h 146756"/>
                    <a:gd name="connsiteX4-149" fmla="*/ 45243 w 313531"/>
                    <a:gd name="connsiteY4-150" fmla="*/ 0 h 14675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13531" h="146756">
                      <a:moveTo>
                        <a:pt x="45243" y="0"/>
                      </a:moveTo>
                      <a:cubicBezTo>
                        <a:pt x="75934" y="36249"/>
                        <a:pt x="194732" y="53446"/>
                        <a:pt x="313531" y="56356"/>
                      </a:cubicBezTo>
                      <a:cubicBezTo>
                        <a:pt x="312473" y="90223"/>
                        <a:pt x="313794" y="112182"/>
                        <a:pt x="312736" y="146049"/>
                      </a:cubicBezTo>
                      <a:cubicBezTo>
                        <a:pt x="197379" y="150812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C5F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任意多边形 4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5605462" y="3521868"/>
                  <a:ext cx="490538" cy="162768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0538"/>
                    <a:gd name="connsiteY0-72" fmla="*/ 0 h 162768"/>
                    <a:gd name="connsiteX1-73" fmla="*/ 66676 w 490538"/>
                    <a:gd name="connsiteY1-74" fmla="*/ 109538 h 162768"/>
                    <a:gd name="connsiteX2-75" fmla="*/ 490538 w 490538"/>
                    <a:gd name="connsiteY2-76" fmla="*/ 157163 h 162768"/>
                    <a:gd name="connsiteX3-77" fmla="*/ 490538 w 490538"/>
                    <a:gd name="connsiteY3-78" fmla="*/ 64295 h 162768"/>
                    <a:gd name="connsiteX4-79" fmla="*/ 0 w 490538"/>
                    <a:gd name="connsiteY4-80" fmla="*/ 0 h 162768"/>
                    <a:gd name="connsiteX0-81" fmla="*/ 0 w 490538"/>
                    <a:gd name="connsiteY0-82" fmla="*/ 0 h 162768"/>
                    <a:gd name="connsiteX1-83" fmla="*/ 66676 w 490538"/>
                    <a:gd name="connsiteY1-84" fmla="*/ 109538 h 162768"/>
                    <a:gd name="connsiteX2-85" fmla="*/ 490538 w 490538"/>
                    <a:gd name="connsiteY2-86" fmla="*/ 157163 h 162768"/>
                    <a:gd name="connsiteX3-87" fmla="*/ 490538 w 490538"/>
                    <a:gd name="connsiteY3-88" fmla="*/ 64295 h 162768"/>
                    <a:gd name="connsiteX4-89" fmla="*/ 0 w 490538"/>
                    <a:gd name="connsiteY4-90" fmla="*/ 0 h 162768"/>
                    <a:gd name="connsiteX0-91" fmla="*/ 0 w 490538"/>
                    <a:gd name="connsiteY0-92" fmla="*/ 0 h 162768"/>
                    <a:gd name="connsiteX1-93" fmla="*/ 66676 w 490538"/>
                    <a:gd name="connsiteY1-94" fmla="*/ 109538 h 162768"/>
                    <a:gd name="connsiteX2-95" fmla="*/ 490538 w 490538"/>
                    <a:gd name="connsiteY2-96" fmla="*/ 157163 h 162768"/>
                    <a:gd name="connsiteX3-97" fmla="*/ 490538 w 490538"/>
                    <a:gd name="connsiteY3-98" fmla="*/ 64295 h 162768"/>
                    <a:gd name="connsiteX4-99" fmla="*/ 0 w 490538"/>
                    <a:gd name="connsiteY4-100" fmla="*/ 0 h 1627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0538" h="162768">
                      <a:moveTo>
                        <a:pt x="0" y="0"/>
                      </a:moveTo>
                      <a:lnTo>
                        <a:pt x="66676" y="109538"/>
                      </a:lnTo>
                      <a:cubicBezTo>
                        <a:pt x="155576" y="149226"/>
                        <a:pt x="365920" y="174625"/>
                        <a:pt x="490538" y="157163"/>
                      </a:cubicBezTo>
                      <a:lnTo>
                        <a:pt x="490538" y="64295"/>
                      </a:lnTo>
                      <a:cubicBezTo>
                        <a:pt x="400844" y="72232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DD9A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>
                  <a:off x="5779083" y="3675062"/>
                  <a:ext cx="326514" cy="82073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1680 w 326442"/>
                    <a:gd name="connsiteY1-148" fmla="*/ 8731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442"/>
                    <a:gd name="connsiteY0-158" fmla="*/ 0 h 839788"/>
                    <a:gd name="connsiteX1-159" fmla="*/ 321680 w 326442"/>
                    <a:gd name="connsiteY1-160" fmla="*/ 8731 h 839788"/>
                    <a:gd name="connsiteX2-161" fmla="*/ 326442 w 326442"/>
                    <a:gd name="connsiteY2-162" fmla="*/ 839788 h 839788"/>
                    <a:gd name="connsiteX3-163" fmla="*/ 83555 w 326442"/>
                    <a:gd name="connsiteY3-164" fmla="*/ 301625 h 839788"/>
                    <a:gd name="connsiteX4-165" fmla="*/ 21642 w 326442"/>
                    <a:gd name="connsiteY4-166" fmla="*/ 392113 h 839788"/>
                    <a:gd name="connsiteX5-167" fmla="*/ 85142 w 326442"/>
                    <a:gd name="connsiteY5-168" fmla="*/ 0 h 839788"/>
                    <a:gd name="connsiteX0-169" fmla="*/ 85142 w 326901"/>
                    <a:gd name="connsiteY0-170" fmla="*/ 0 h 839788"/>
                    <a:gd name="connsiteX1-171" fmla="*/ 326443 w 326901"/>
                    <a:gd name="connsiteY1-172" fmla="*/ 3968 h 839788"/>
                    <a:gd name="connsiteX2-173" fmla="*/ 326442 w 326901"/>
                    <a:gd name="connsiteY2-174" fmla="*/ 839788 h 839788"/>
                    <a:gd name="connsiteX3-175" fmla="*/ 83555 w 326901"/>
                    <a:gd name="connsiteY3-176" fmla="*/ 301625 h 839788"/>
                    <a:gd name="connsiteX4-177" fmla="*/ 21642 w 326901"/>
                    <a:gd name="connsiteY4-178" fmla="*/ 392113 h 839788"/>
                    <a:gd name="connsiteX5-179" fmla="*/ 85142 w 326901"/>
                    <a:gd name="connsiteY5-180" fmla="*/ 0 h 839788"/>
                    <a:gd name="connsiteX0-181" fmla="*/ 85142 w 326514"/>
                    <a:gd name="connsiteY0-182" fmla="*/ 0 h 820738"/>
                    <a:gd name="connsiteX1-183" fmla="*/ 326443 w 326514"/>
                    <a:gd name="connsiteY1-184" fmla="*/ 3968 h 820738"/>
                    <a:gd name="connsiteX2-185" fmla="*/ 304217 w 326514"/>
                    <a:gd name="connsiteY2-186" fmla="*/ 820738 h 820738"/>
                    <a:gd name="connsiteX3-187" fmla="*/ 83555 w 326514"/>
                    <a:gd name="connsiteY3-188" fmla="*/ 301625 h 820738"/>
                    <a:gd name="connsiteX4-189" fmla="*/ 21642 w 326514"/>
                    <a:gd name="connsiteY4-190" fmla="*/ 392113 h 820738"/>
                    <a:gd name="connsiteX5-191" fmla="*/ 85142 w 326514"/>
                    <a:gd name="connsiteY5-192" fmla="*/ 0 h 820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6514" h="820738">
                      <a:moveTo>
                        <a:pt x="85142" y="0"/>
                      </a:moveTo>
                      <a:cubicBezTo>
                        <a:pt x="173249" y="5557"/>
                        <a:pt x="229605" y="4762"/>
                        <a:pt x="326443" y="3968"/>
                      </a:cubicBezTo>
                      <a:cubicBezTo>
                        <a:pt x="328030" y="281781"/>
                        <a:pt x="302630" y="542925"/>
                        <a:pt x="304217" y="820738"/>
                      </a:cubicBezTo>
                      <a:cubicBezTo>
                        <a:pt x="201030" y="70485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F19B14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5569744" y="3428999"/>
                  <a:ext cx="526256" cy="165136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59545"/>
                    <a:gd name="connsiteX1-63" fmla="*/ 526256 w 526256"/>
                    <a:gd name="connsiteY1-64" fmla="*/ 97632 h 159545"/>
                    <a:gd name="connsiteX2-65" fmla="*/ 526256 w 526256"/>
                    <a:gd name="connsiteY2-66" fmla="*/ 159545 h 159545"/>
                    <a:gd name="connsiteX3-67" fmla="*/ 35719 w 526256"/>
                    <a:gd name="connsiteY3-68" fmla="*/ 95251 h 159545"/>
                    <a:gd name="connsiteX4-69" fmla="*/ 0 w 526256"/>
                    <a:gd name="connsiteY4-70" fmla="*/ 0 h 159545"/>
                    <a:gd name="connsiteX0-71" fmla="*/ 0 w 526256"/>
                    <a:gd name="connsiteY0-72" fmla="*/ 0 h 161927"/>
                    <a:gd name="connsiteX1-73" fmla="*/ 526256 w 526256"/>
                    <a:gd name="connsiteY1-74" fmla="*/ 97632 h 161927"/>
                    <a:gd name="connsiteX2-75" fmla="*/ 523874 w 526256"/>
                    <a:gd name="connsiteY2-76" fmla="*/ 161927 h 161927"/>
                    <a:gd name="connsiteX3-77" fmla="*/ 35719 w 526256"/>
                    <a:gd name="connsiteY3-78" fmla="*/ 95251 h 161927"/>
                    <a:gd name="connsiteX4-79" fmla="*/ 0 w 526256"/>
                    <a:gd name="connsiteY4-80" fmla="*/ 0 h 161927"/>
                    <a:gd name="connsiteX0-81" fmla="*/ 0 w 526256"/>
                    <a:gd name="connsiteY0-82" fmla="*/ 0 h 166690"/>
                    <a:gd name="connsiteX1-83" fmla="*/ 526256 w 526256"/>
                    <a:gd name="connsiteY1-84" fmla="*/ 97632 h 166690"/>
                    <a:gd name="connsiteX2-85" fmla="*/ 526255 w 526256"/>
                    <a:gd name="connsiteY2-86" fmla="*/ 166690 h 166690"/>
                    <a:gd name="connsiteX3-87" fmla="*/ 35719 w 526256"/>
                    <a:gd name="connsiteY3-88" fmla="*/ 95251 h 166690"/>
                    <a:gd name="connsiteX4-89" fmla="*/ 0 w 526256"/>
                    <a:gd name="connsiteY4-90" fmla="*/ 0 h 166690"/>
                    <a:gd name="connsiteX0-91" fmla="*/ 0 w 526256"/>
                    <a:gd name="connsiteY0-92" fmla="*/ 0 h 167978"/>
                    <a:gd name="connsiteX1-93" fmla="*/ 526256 w 526256"/>
                    <a:gd name="connsiteY1-94" fmla="*/ 97632 h 167978"/>
                    <a:gd name="connsiteX2-95" fmla="*/ 526255 w 526256"/>
                    <a:gd name="connsiteY2-96" fmla="*/ 166690 h 167978"/>
                    <a:gd name="connsiteX3-97" fmla="*/ 35719 w 526256"/>
                    <a:gd name="connsiteY3-98" fmla="*/ 95251 h 167978"/>
                    <a:gd name="connsiteX4-99" fmla="*/ 0 w 526256"/>
                    <a:gd name="connsiteY4-100" fmla="*/ 0 h 167978"/>
                    <a:gd name="connsiteX0-101" fmla="*/ 0 w 526256"/>
                    <a:gd name="connsiteY0-102" fmla="*/ 0 h 165656"/>
                    <a:gd name="connsiteX1-103" fmla="*/ 526256 w 526256"/>
                    <a:gd name="connsiteY1-104" fmla="*/ 97632 h 165656"/>
                    <a:gd name="connsiteX2-105" fmla="*/ 526255 w 526256"/>
                    <a:gd name="connsiteY2-106" fmla="*/ 164309 h 165656"/>
                    <a:gd name="connsiteX3-107" fmla="*/ 35719 w 526256"/>
                    <a:gd name="connsiteY3-108" fmla="*/ 95251 h 165656"/>
                    <a:gd name="connsiteX4-109" fmla="*/ 0 w 526256"/>
                    <a:gd name="connsiteY4-110" fmla="*/ 0 h 165656"/>
                    <a:gd name="connsiteX0-111" fmla="*/ 0 w 526256"/>
                    <a:gd name="connsiteY0-112" fmla="*/ 0 h 165136"/>
                    <a:gd name="connsiteX1-113" fmla="*/ 526256 w 526256"/>
                    <a:gd name="connsiteY1-114" fmla="*/ 97632 h 165136"/>
                    <a:gd name="connsiteX2-115" fmla="*/ 526255 w 526256"/>
                    <a:gd name="connsiteY2-116" fmla="*/ 164309 h 165136"/>
                    <a:gd name="connsiteX3-117" fmla="*/ 35719 w 526256"/>
                    <a:gd name="connsiteY3-118" fmla="*/ 95251 h 165136"/>
                    <a:gd name="connsiteX4-119" fmla="*/ 0 w 526256"/>
                    <a:gd name="connsiteY4-120" fmla="*/ 0 h 1651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26256" h="165136">
                      <a:moveTo>
                        <a:pt x="0" y="0"/>
                      </a:moveTo>
                      <a:cubicBezTo>
                        <a:pt x="170657" y="87313"/>
                        <a:pt x="353218" y="88901"/>
                        <a:pt x="526256" y="97632"/>
                      </a:cubicBezTo>
                      <a:cubicBezTo>
                        <a:pt x="526256" y="120651"/>
                        <a:pt x="526255" y="141290"/>
                        <a:pt x="526255" y="164309"/>
                      </a:cubicBezTo>
                      <a:cubicBezTo>
                        <a:pt x="405607" y="171453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flipH="1">
                <a:off x="6083629" y="1276613"/>
                <a:ext cx="910720" cy="3275012"/>
                <a:chOff x="5197475" y="1651000"/>
                <a:chExt cx="910720" cy="3275012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>
                  <a:off x="5517231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5780088" y="1988343"/>
                  <a:ext cx="327818" cy="146049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8293"/>
                    <a:gd name="connsiteY0-132" fmla="*/ 0 h 147547"/>
                    <a:gd name="connsiteX1-133" fmla="*/ 318293 w 318293"/>
                    <a:gd name="connsiteY1-134" fmla="*/ 56356 h 147547"/>
                    <a:gd name="connsiteX2-135" fmla="*/ 312736 w 318293"/>
                    <a:gd name="connsiteY2-136" fmla="*/ 143668 h 147547"/>
                    <a:gd name="connsiteX3-137" fmla="*/ 0 w 318293"/>
                    <a:gd name="connsiteY3-138" fmla="*/ 81756 h 147547"/>
                    <a:gd name="connsiteX4-139" fmla="*/ 45243 w 318293"/>
                    <a:gd name="connsiteY4-140" fmla="*/ 0 h 147547"/>
                    <a:gd name="connsiteX0-141" fmla="*/ 45243 w 324733"/>
                    <a:gd name="connsiteY0-142" fmla="*/ 0 h 143250"/>
                    <a:gd name="connsiteX1-143" fmla="*/ 318293 w 324733"/>
                    <a:gd name="connsiteY1-144" fmla="*/ 56356 h 143250"/>
                    <a:gd name="connsiteX2-145" fmla="*/ 324642 w 324733"/>
                    <a:gd name="connsiteY2-146" fmla="*/ 138905 h 143250"/>
                    <a:gd name="connsiteX3-147" fmla="*/ 0 w 324733"/>
                    <a:gd name="connsiteY3-148" fmla="*/ 81756 h 143250"/>
                    <a:gd name="connsiteX4-149" fmla="*/ 45243 w 324733"/>
                    <a:gd name="connsiteY4-150" fmla="*/ 0 h 143250"/>
                    <a:gd name="connsiteX0-151" fmla="*/ 45243 w 327818"/>
                    <a:gd name="connsiteY0-152" fmla="*/ 0 h 143250"/>
                    <a:gd name="connsiteX1-153" fmla="*/ 327818 w 327818"/>
                    <a:gd name="connsiteY1-154" fmla="*/ 56356 h 143250"/>
                    <a:gd name="connsiteX2-155" fmla="*/ 324642 w 327818"/>
                    <a:gd name="connsiteY2-156" fmla="*/ 138905 h 143250"/>
                    <a:gd name="connsiteX3-157" fmla="*/ 0 w 327818"/>
                    <a:gd name="connsiteY3-158" fmla="*/ 81756 h 143250"/>
                    <a:gd name="connsiteX4-159" fmla="*/ 45243 w 327818"/>
                    <a:gd name="connsiteY4-160" fmla="*/ 0 h 143250"/>
                    <a:gd name="connsiteX0-161" fmla="*/ 45243 w 327818"/>
                    <a:gd name="connsiteY0-162" fmla="*/ 0 h 143250"/>
                    <a:gd name="connsiteX1-163" fmla="*/ 327818 w 327818"/>
                    <a:gd name="connsiteY1-164" fmla="*/ 56356 h 143250"/>
                    <a:gd name="connsiteX2-165" fmla="*/ 324642 w 327818"/>
                    <a:gd name="connsiteY2-166" fmla="*/ 138905 h 143250"/>
                    <a:gd name="connsiteX3-167" fmla="*/ 0 w 327818"/>
                    <a:gd name="connsiteY3-168" fmla="*/ 81756 h 143250"/>
                    <a:gd name="connsiteX4-169" fmla="*/ 45243 w 327818"/>
                    <a:gd name="connsiteY4-170" fmla="*/ 0 h 143250"/>
                    <a:gd name="connsiteX0-171" fmla="*/ 45243 w 327818"/>
                    <a:gd name="connsiteY0-172" fmla="*/ 0 h 149727"/>
                    <a:gd name="connsiteX1-173" fmla="*/ 327818 w 327818"/>
                    <a:gd name="connsiteY1-174" fmla="*/ 56356 h 149727"/>
                    <a:gd name="connsiteX2-175" fmla="*/ 322261 w 327818"/>
                    <a:gd name="connsiteY2-176" fmla="*/ 146049 h 149727"/>
                    <a:gd name="connsiteX3-177" fmla="*/ 0 w 327818"/>
                    <a:gd name="connsiteY3-178" fmla="*/ 81756 h 149727"/>
                    <a:gd name="connsiteX4-179" fmla="*/ 45243 w 327818"/>
                    <a:gd name="connsiteY4-180" fmla="*/ 0 h 149727"/>
                    <a:gd name="connsiteX0-181" fmla="*/ 45243 w 327818"/>
                    <a:gd name="connsiteY0-182" fmla="*/ 0 h 146049"/>
                    <a:gd name="connsiteX1-183" fmla="*/ 327818 w 327818"/>
                    <a:gd name="connsiteY1-184" fmla="*/ 56356 h 146049"/>
                    <a:gd name="connsiteX2-185" fmla="*/ 322261 w 327818"/>
                    <a:gd name="connsiteY2-186" fmla="*/ 146049 h 146049"/>
                    <a:gd name="connsiteX3-187" fmla="*/ 0 w 327818"/>
                    <a:gd name="connsiteY3-188" fmla="*/ 81756 h 146049"/>
                    <a:gd name="connsiteX4-189" fmla="*/ 45243 w 327818"/>
                    <a:gd name="connsiteY4-190" fmla="*/ 0 h 1460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27818" h="146049">
                      <a:moveTo>
                        <a:pt x="45243" y="0"/>
                      </a:moveTo>
                      <a:cubicBezTo>
                        <a:pt x="75934" y="36249"/>
                        <a:pt x="213781" y="48684"/>
                        <a:pt x="327818" y="56356"/>
                      </a:cubicBezTo>
                      <a:cubicBezTo>
                        <a:pt x="326760" y="90223"/>
                        <a:pt x="323319" y="112182"/>
                        <a:pt x="322261" y="146049"/>
                      </a:cubicBezTo>
                      <a:cubicBezTo>
                        <a:pt x="216429" y="146049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B598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5607844" y="3521868"/>
                  <a:ext cx="495300" cy="169359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2918"/>
                    <a:gd name="connsiteY0-72" fmla="*/ 0 h 164610"/>
                    <a:gd name="connsiteX1-73" fmla="*/ 64294 w 492918"/>
                    <a:gd name="connsiteY1-74" fmla="*/ 107156 h 164610"/>
                    <a:gd name="connsiteX2-75" fmla="*/ 492918 w 492918"/>
                    <a:gd name="connsiteY2-76" fmla="*/ 159543 h 164610"/>
                    <a:gd name="connsiteX3-77" fmla="*/ 488156 w 492918"/>
                    <a:gd name="connsiteY3-78" fmla="*/ 61913 h 164610"/>
                    <a:gd name="connsiteX4-79" fmla="*/ 0 w 492918"/>
                    <a:gd name="connsiteY4-80" fmla="*/ 0 h 164610"/>
                    <a:gd name="connsiteX0-81" fmla="*/ 0 w 492918"/>
                    <a:gd name="connsiteY0-82" fmla="*/ 0 h 166992"/>
                    <a:gd name="connsiteX1-83" fmla="*/ 64294 w 492918"/>
                    <a:gd name="connsiteY1-84" fmla="*/ 109538 h 166992"/>
                    <a:gd name="connsiteX2-85" fmla="*/ 492918 w 492918"/>
                    <a:gd name="connsiteY2-86" fmla="*/ 161925 h 166992"/>
                    <a:gd name="connsiteX3-87" fmla="*/ 488156 w 492918"/>
                    <a:gd name="connsiteY3-88" fmla="*/ 64295 h 166992"/>
                    <a:gd name="connsiteX4-89" fmla="*/ 0 w 492918"/>
                    <a:gd name="connsiteY4-90" fmla="*/ 0 h 166992"/>
                    <a:gd name="connsiteX0-91" fmla="*/ 0 w 495300"/>
                    <a:gd name="connsiteY0-92" fmla="*/ 0 h 173485"/>
                    <a:gd name="connsiteX1-93" fmla="*/ 64294 w 495300"/>
                    <a:gd name="connsiteY1-94" fmla="*/ 109538 h 173485"/>
                    <a:gd name="connsiteX2-95" fmla="*/ 495300 w 495300"/>
                    <a:gd name="connsiteY2-96" fmla="*/ 169069 h 173485"/>
                    <a:gd name="connsiteX3-97" fmla="*/ 488156 w 495300"/>
                    <a:gd name="connsiteY3-98" fmla="*/ 64295 h 173485"/>
                    <a:gd name="connsiteX4-99" fmla="*/ 0 w 495300"/>
                    <a:gd name="connsiteY4-100" fmla="*/ 0 h 173485"/>
                    <a:gd name="connsiteX0-101" fmla="*/ 0 w 495300"/>
                    <a:gd name="connsiteY0-102" fmla="*/ 0 h 169359"/>
                    <a:gd name="connsiteX1-103" fmla="*/ 64294 w 495300"/>
                    <a:gd name="connsiteY1-104" fmla="*/ 109538 h 169359"/>
                    <a:gd name="connsiteX2-105" fmla="*/ 495300 w 495300"/>
                    <a:gd name="connsiteY2-106" fmla="*/ 169069 h 169359"/>
                    <a:gd name="connsiteX3-107" fmla="*/ 488156 w 495300"/>
                    <a:gd name="connsiteY3-108" fmla="*/ 64295 h 169359"/>
                    <a:gd name="connsiteX4-109" fmla="*/ 0 w 495300"/>
                    <a:gd name="connsiteY4-110" fmla="*/ 0 h 1693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5300" h="169359">
                      <a:moveTo>
                        <a:pt x="0" y="0"/>
                      </a:moveTo>
                      <a:lnTo>
                        <a:pt x="64294" y="109538"/>
                      </a:lnTo>
                      <a:cubicBezTo>
                        <a:pt x="153194" y="149226"/>
                        <a:pt x="368300" y="172244"/>
                        <a:pt x="495300" y="169069"/>
                      </a:cubicBezTo>
                      <a:lnTo>
                        <a:pt x="488156" y="64295"/>
                      </a:lnTo>
                      <a:cubicBezTo>
                        <a:pt x="398462" y="76994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6C37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任意多边形 26"/>
                <p:cNvSpPr/>
                <p:nvPr/>
              </p:nvSpPr>
              <p:spPr>
                <a:xfrm>
                  <a:off x="5779084" y="3675062"/>
                  <a:ext cx="329111" cy="81438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4061 w 326442"/>
                    <a:gd name="connsiteY1-148" fmla="*/ 3968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900"/>
                    <a:gd name="connsiteY0-158" fmla="*/ 0 h 839788"/>
                    <a:gd name="connsiteX1-159" fmla="*/ 326442 w 326900"/>
                    <a:gd name="connsiteY1-160" fmla="*/ 6349 h 839788"/>
                    <a:gd name="connsiteX2-161" fmla="*/ 326442 w 326900"/>
                    <a:gd name="connsiteY2-162" fmla="*/ 839788 h 839788"/>
                    <a:gd name="connsiteX3-163" fmla="*/ 83555 w 326900"/>
                    <a:gd name="connsiteY3-164" fmla="*/ 301625 h 839788"/>
                    <a:gd name="connsiteX4-165" fmla="*/ 21642 w 326900"/>
                    <a:gd name="connsiteY4-166" fmla="*/ 392113 h 839788"/>
                    <a:gd name="connsiteX5-167" fmla="*/ 85142 w 326900"/>
                    <a:gd name="connsiteY5-168" fmla="*/ 0 h 839788"/>
                    <a:gd name="connsiteX0-169" fmla="*/ 85142 w 326900"/>
                    <a:gd name="connsiteY0-170" fmla="*/ 0 h 839788"/>
                    <a:gd name="connsiteX1-171" fmla="*/ 326442 w 326900"/>
                    <a:gd name="connsiteY1-172" fmla="*/ 6349 h 839788"/>
                    <a:gd name="connsiteX2-173" fmla="*/ 326442 w 326900"/>
                    <a:gd name="connsiteY2-174" fmla="*/ 839788 h 839788"/>
                    <a:gd name="connsiteX3-175" fmla="*/ 83555 w 326900"/>
                    <a:gd name="connsiteY3-176" fmla="*/ 301625 h 839788"/>
                    <a:gd name="connsiteX4-177" fmla="*/ 21642 w 326900"/>
                    <a:gd name="connsiteY4-178" fmla="*/ 392113 h 839788"/>
                    <a:gd name="connsiteX5-179" fmla="*/ 85142 w 326900"/>
                    <a:gd name="connsiteY5-180" fmla="*/ 0 h 839788"/>
                    <a:gd name="connsiteX0-181" fmla="*/ 85142 w 326900"/>
                    <a:gd name="connsiteY0-182" fmla="*/ 0 h 839788"/>
                    <a:gd name="connsiteX1-183" fmla="*/ 326442 w 326900"/>
                    <a:gd name="connsiteY1-184" fmla="*/ 13493 h 839788"/>
                    <a:gd name="connsiteX2-185" fmla="*/ 326442 w 326900"/>
                    <a:gd name="connsiteY2-186" fmla="*/ 839788 h 839788"/>
                    <a:gd name="connsiteX3-187" fmla="*/ 83555 w 326900"/>
                    <a:gd name="connsiteY3-188" fmla="*/ 301625 h 839788"/>
                    <a:gd name="connsiteX4-189" fmla="*/ 21642 w 326900"/>
                    <a:gd name="connsiteY4-190" fmla="*/ 392113 h 839788"/>
                    <a:gd name="connsiteX5-191" fmla="*/ 85142 w 326900"/>
                    <a:gd name="connsiteY5-192" fmla="*/ 0 h 839788"/>
                    <a:gd name="connsiteX0-193" fmla="*/ 85142 w 326900"/>
                    <a:gd name="connsiteY0-194" fmla="*/ 0 h 839788"/>
                    <a:gd name="connsiteX1-195" fmla="*/ 326442 w 326900"/>
                    <a:gd name="connsiteY1-196" fmla="*/ 13493 h 839788"/>
                    <a:gd name="connsiteX2-197" fmla="*/ 326442 w 326900"/>
                    <a:gd name="connsiteY2-198" fmla="*/ 839788 h 839788"/>
                    <a:gd name="connsiteX3-199" fmla="*/ 83555 w 326900"/>
                    <a:gd name="connsiteY3-200" fmla="*/ 301625 h 839788"/>
                    <a:gd name="connsiteX4-201" fmla="*/ 21642 w 326900"/>
                    <a:gd name="connsiteY4-202" fmla="*/ 392113 h 839788"/>
                    <a:gd name="connsiteX5-203" fmla="*/ 85142 w 326900"/>
                    <a:gd name="connsiteY5-204" fmla="*/ 0 h 839788"/>
                    <a:gd name="connsiteX0-205" fmla="*/ 85142 w 326900"/>
                    <a:gd name="connsiteY0-206" fmla="*/ 0 h 839788"/>
                    <a:gd name="connsiteX1-207" fmla="*/ 326442 w 326900"/>
                    <a:gd name="connsiteY1-208" fmla="*/ 6349 h 839788"/>
                    <a:gd name="connsiteX2-209" fmla="*/ 326442 w 326900"/>
                    <a:gd name="connsiteY2-210" fmla="*/ 839788 h 839788"/>
                    <a:gd name="connsiteX3-211" fmla="*/ 83555 w 326900"/>
                    <a:gd name="connsiteY3-212" fmla="*/ 301625 h 839788"/>
                    <a:gd name="connsiteX4-213" fmla="*/ 21642 w 326900"/>
                    <a:gd name="connsiteY4-214" fmla="*/ 392113 h 839788"/>
                    <a:gd name="connsiteX5-215" fmla="*/ 85142 w 326900"/>
                    <a:gd name="connsiteY5-216" fmla="*/ 0 h 839788"/>
                    <a:gd name="connsiteX0-217" fmla="*/ 85142 w 329111"/>
                    <a:gd name="connsiteY0-218" fmla="*/ 0 h 839788"/>
                    <a:gd name="connsiteX1-219" fmla="*/ 328823 w 329111"/>
                    <a:gd name="connsiteY1-220" fmla="*/ 11112 h 839788"/>
                    <a:gd name="connsiteX2-221" fmla="*/ 326442 w 329111"/>
                    <a:gd name="connsiteY2-222" fmla="*/ 839788 h 839788"/>
                    <a:gd name="connsiteX3-223" fmla="*/ 83555 w 329111"/>
                    <a:gd name="connsiteY3-224" fmla="*/ 301625 h 839788"/>
                    <a:gd name="connsiteX4-225" fmla="*/ 21642 w 329111"/>
                    <a:gd name="connsiteY4-226" fmla="*/ 392113 h 839788"/>
                    <a:gd name="connsiteX5-227" fmla="*/ 85142 w 329111"/>
                    <a:gd name="connsiteY5-228" fmla="*/ 0 h 839788"/>
                    <a:gd name="connsiteX0-229" fmla="*/ 85142 w 329111"/>
                    <a:gd name="connsiteY0-230" fmla="*/ 0 h 839788"/>
                    <a:gd name="connsiteX1-231" fmla="*/ 328823 w 329111"/>
                    <a:gd name="connsiteY1-232" fmla="*/ 11112 h 839788"/>
                    <a:gd name="connsiteX2-233" fmla="*/ 326442 w 329111"/>
                    <a:gd name="connsiteY2-234" fmla="*/ 839788 h 839788"/>
                    <a:gd name="connsiteX3-235" fmla="*/ 83555 w 329111"/>
                    <a:gd name="connsiteY3-236" fmla="*/ 301625 h 839788"/>
                    <a:gd name="connsiteX4-237" fmla="*/ 21642 w 329111"/>
                    <a:gd name="connsiteY4-238" fmla="*/ 392113 h 839788"/>
                    <a:gd name="connsiteX5-239" fmla="*/ 85142 w 329111"/>
                    <a:gd name="connsiteY5-240" fmla="*/ 0 h 839788"/>
                    <a:gd name="connsiteX0-241" fmla="*/ 85142 w 329111"/>
                    <a:gd name="connsiteY0-242" fmla="*/ 0 h 839788"/>
                    <a:gd name="connsiteX1-243" fmla="*/ 328823 w 329111"/>
                    <a:gd name="connsiteY1-244" fmla="*/ 3968 h 839788"/>
                    <a:gd name="connsiteX2-245" fmla="*/ 326442 w 329111"/>
                    <a:gd name="connsiteY2-246" fmla="*/ 839788 h 839788"/>
                    <a:gd name="connsiteX3-247" fmla="*/ 83555 w 329111"/>
                    <a:gd name="connsiteY3-248" fmla="*/ 301625 h 839788"/>
                    <a:gd name="connsiteX4-249" fmla="*/ 21642 w 329111"/>
                    <a:gd name="connsiteY4-250" fmla="*/ 392113 h 839788"/>
                    <a:gd name="connsiteX5-251" fmla="*/ 85142 w 329111"/>
                    <a:gd name="connsiteY5-252" fmla="*/ 0 h 839788"/>
                    <a:gd name="connsiteX0-253" fmla="*/ 85142 w 329111"/>
                    <a:gd name="connsiteY0-254" fmla="*/ 0 h 814388"/>
                    <a:gd name="connsiteX1-255" fmla="*/ 328823 w 329111"/>
                    <a:gd name="connsiteY1-256" fmla="*/ 3968 h 814388"/>
                    <a:gd name="connsiteX2-257" fmla="*/ 326442 w 329111"/>
                    <a:gd name="connsiteY2-258" fmla="*/ 814388 h 814388"/>
                    <a:gd name="connsiteX3-259" fmla="*/ 83555 w 329111"/>
                    <a:gd name="connsiteY3-260" fmla="*/ 301625 h 814388"/>
                    <a:gd name="connsiteX4-261" fmla="*/ 21642 w 329111"/>
                    <a:gd name="connsiteY4-262" fmla="*/ 392113 h 814388"/>
                    <a:gd name="connsiteX5-263" fmla="*/ 85142 w 329111"/>
                    <a:gd name="connsiteY5-264" fmla="*/ 0 h 8143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9111" h="814388">
                      <a:moveTo>
                        <a:pt x="85142" y="0"/>
                      </a:moveTo>
                      <a:cubicBezTo>
                        <a:pt x="173249" y="5557"/>
                        <a:pt x="234366" y="4762"/>
                        <a:pt x="328823" y="3968"/>
                      </a:cubicBezTo>
                      <a:cubicBezTo>
                        <a:pt x="330410" y="281781"/>
                        <a:pt x="324855" y="536575"/>
                        <a:pt x="326442" y="814388"/>
                      </a:cubicBezTo>
                      <a:cubicBezTo>
                        <a:pt x="223255" y="69850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B7750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5569745" y="3428997"/>
                  <a:ext cx="533504" cy="165135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60464"/>
                    <a:gd name="connsiteX1-63" fmla="*/ 526256 w 526256"/>
                    <a:gd name="connsiteY1-64" fmla="*/ 97632 h 160464"/>
                    <a:gd name="connsiteX2-65" fmla="*/ 526256 w 526256"/>
                    <a:gd name="connsiteY2-66" fmla="*/ 159545 h 160464"/>
                    <a:gd name="connsiteX3-67" fmla="*/ 35719 w 526256"/>
                    <a:gd name="connsiteY3-68" fmla="*/ 95251 h 160464"/>
                    <a:gd name="connsiteX4-69" fmla="*/ 0 w 526256"/>
                    <a:gd name="connsiteY4-70" fmla="*/ 0 h 160464"/>
                    <a:gd name="connsiteX0-71" fmla="*/ 0 w 526256"/>
                    <a:gd name="connsiteY0-72" fmla="*/ 0 h 162798"/>
                    <a:gd name="connsiteX1-73" fmla="*/ 526256 w 526256"/>
                    <a:gd name="connsiteY1-74" fmla="*/ 97632 h 162798"/>
                    <a:gd name="connsiteX2-75" fmla="*/ 526256 w 526256"/>
                    <a:gd name="connsiteY2-76" fmla="*/ 161927 h 162798"/>
                    <a:gd name="connsiteX3-77" fmla="*/ 35719 w 526256"/>
                    <a:gd name="connsiteY3-78" fmla="*/ 95251 h 162798"/>
                    <a:gd name="connsiteX4-79" fmla="*/ 0 w 526256"/>
                    <a:gd name="connsiteY4-80" fmla="*/ 0 h 162798"/>
                    <a:gd name="connsiteX0-81" fmla="*/ 0 w 526256"/>
                    <a:gd name="connsiteY0-82" fmla="*/ 0 h 162798"/>
                    <a:gd name="connsiteX1-83" fmla="*/ 526256 w 526256"/>
                    <a:gd name="connsiteY1-84" fmla="*/ 97632 h 162798"/>
                    <a:gd name="connsiteX2-85" fmla="*/ 526256 w 526256"/>
                    <a:gd name="connsiteY2-86" fmla="*/ 161927 h 162798"/>
                    <a:gd name="connsiteX3-87" fmla="*/ 35719 w 526256"/>
                    <a:gd name="connsiteY3-88" fmla="*/ 95251 h 162798"/>
                    <a:gd name="connsiteX4-89" fmla="*/ 0 w 526256"/>
                    <a:gd name="connsiteY4-90" fmla="*/ 0 h 162798"/>
                    <a:gd name="connsiteX0-91" fmla="*/ 0 w 528637"/>
                    <a:gd name="connsiteY0-92" fmla="*/ 0 h 162798"/>
                    <a:gd name="connsiteX1-93" fmla="*/ 528637 w 528637"/>
                    <a:gd name="connsiteY1-94" fmla="*/ 100014 h 162798"/>
                    <a:gd name="connsiteX2-95" fmla="*/ 526256 w 528637"/>
                    <a:gd name="connsiteY2-96" fmla="*/ 161927 h 162798"/>
                    <a:gd name="connsiteX3-97" fmla="*/ 35719 w 528637"/>
                    <a:gd name="connsiteY3-98" fmla="*/ 95251 h 162798"/>
                    <a:gd name="connsiteX4-99" fmla="*/ 0 w 528637"/>
                    <a:gd name="connsiteY4-100" fmla="*/ 0 h 162798"/>
                    <a:gd name="connsiteX0-101" fmla="*/ 0 w 528637"/>
                    <a:gd name="connsiteY0-102" fmla="*/ 0 h 167476"/>
                    <a:gd name="connsiteX1-103" fmla="*/ 528637 w 528637"/>
                    <a:gd name="connsiteY1-104" fmla="*/ 100014 h 167476"/>
                    <a:gd name="connsiteX2-105" fmla="*/ 526256 w 528637"/>
                    <a:gd name="connsiteY2-106" fmla="*/ 166689 h 167476"/>
                    <a:gd name="connsiteX3-107" fmla="*/ 35719 w 528637"/>
                    <a:gd name="connsiteY3-108" fmla="*/ 95251 h 167476"/>
                    <a:gd name="connsiteX4-109" fmla="*/ 0 w 528637"/>
                    <a:gd name="connsiteY4-110" fmla="*/ 0 h 167476"/>
                    <a:gd name="connsiteX0-111" fmla="*/ 0 w 531018"/>
                    <a:gd name="connsiteY0-112" fmla="*/ 0 h 167476"/>
                    <a:gd name="connsiteX1-113" fmla="*/ 531018 w 531018"/>
                    <a:gd name="connsiteY1-114" fmla="*/ 97633 h 167476"/>
                    <a:gd name="connsiteX2-115" fmla="*/ 526256 w 531018"/>
                    <a:gd name="connsiteY2-116" fmla="*/ 166689 h 167476"/>
                    <a:gd name="connsiteX3-117" fmla="*/ 35719 w 531018"/>
                    <a:gd name="connsiteY3-118" fmla="*/ 95251 h 167476"/>
                    <a:gd name="connsiteX4-119" fmla="*/ 0 w 531018"/>
                    <a:gd name="connsiteY4-120" fmla="*/ 0 h 167476"/>
                    <a:gd name="connsiteX0-121" fmla="*/ 0 w 533504"/>
                    <a:gd name="connsiteY0-122" fmla="*/ 0 h 165135"/>
                    <a:gd name="connsiteX1-123" fmla="*/ 531018 w 533504"/>
                    <a:gd name="connsiteY1-124" fmla="*/ 97633 h 165135"/>
                    <a:gd name="connsiteX2-125" fmla="*/ 533399 w 533504"/>
                    <a:gd name="connsiteY2-126" fmla="*/ 164308 h 165135"/>
                    <a:gd name="connsiteX3-127" fmla="*/ 35719 w 533504"/>
                    <a:gd name="connsiteY3-128" fmla="*/ 95251 h 165135"/>
                    <a:gd name="connsiteX4-129" fmla="*/ 0 w 533504"/>
                    <a:gd name="connsiteY4-130" fmla="*/ 0 h 1651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33504" h="165135">
                      <a:moveTo>
                        <a:pt x="0" y="0"/>
                      </a:moveTo>
                      <a:cubicBezTo>
                        <a:pt x="170657" y="87313"/>
                        <a:pt x="357980" y="88902"/>
                        <a:pt x="531018" y="97633"/>
                      </a:cubicBezTo>
                      <a:cubicBezTo>
                        <a:pt x="530224" y="118271"/>
                        <a:pt x="534193" y="143670"/>
                        <a:pt x="533399" y="164308"/>
                      </a:cubicBezTo>
                      <a:cubicBezTo>
                        <a:pt x="365125" y="171452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2" name="椭圆 31"/>
            <p:cNvSpPr/>
            <p:nvPr/>
          </p:nvSpPr>
          <p:spPr>
            <a:xfrm>
              <a:off x="5939186" y="2139225"/>
              <a:ext cx="323979" cy="32397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047100" y="2449288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Thanks for Watching</a:t>
            </a:r>
            <a:endParaRPr lang="zh-CN" altLang="en-US" sz="32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625784" y="3452792"/>
            <a:ext cx="2954655" cy="1005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250038" y="3290662"/>
            <a:ext cx="3680748" cy="70631"/>
            <a:chOff x="4344148" y="5748133"/>
            <a:chExt cx="3680748" cy="70631"/>
          </a:xfrm>
        </p:grpSpPr>
        <p:sp>
          <p:nvSpPr>
            <p:cNvPr id="80" name="矩形 79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KSO_Shape"/>
          <p:cNvSpPr/>
          <p:nvPr/>
        </p:nvSpPr>
        <p:spPr>
          <a:xfrm>
            <a:off x="6364828" y="497324"/>
            <a:ext cx="1905000" cy="993775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KSO_Shape"/>
          <p:cNvSpPr/>
          <p:nvPr/>
        </p:nvSpPr>
        <p:spPr>
          <a:xfrm>
            <a:off x="1574800" y="1630158"/>
            <a:ext cx="827628" cy="431746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0706" y="400050"/>
            <a:ext cx="1210588" cy="768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1295" y="1168465"/>
            <a:ext cx="2289409" cy="69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Britannic Bold" panose="020B0903060703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5626" y="1183949"/>
            <a:ext cx="3680748" cy="70631"/>
            <a:chOff x="4344148" y="5748133"/>
            <a:chExt cx="3680748" cy="70631"/>
          </a:xfrm>
        </p:grpSpPr>
        <p:sp>
          <p:nvSpPr>
            <p:cNvPr id="20" name="矩形 19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98966" y="3834890"/>
            <a:ext cx="1826141" cy="1031461"/>
            <a:chOff x="1598966" y="3834890"/>
            <a:chExt cx="1826141" cy="1031461"/>
          </a:xfrm>
        </p:grpSpPr>
        <p:sp>
          <p:nvSpPr>
            <p:cNvPr id="5" name="文本框 4"/>
            <p:cNvSpPr txBox="1"/>
            <p:nvPr/>
          </p:nvSpPr>
          <p:spPr>
            <a:xfrm>
              <a:off x="1598966" y="3834890"/>
              <a:ext cx="1826141" cy="63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总体概述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55872" y="4441619"/>
              <a:ext cx="17123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THE OVERALL REPORT</a:t>
              </a:r>
              <a:endParaRPr lang="zh-CN" altLang="en-US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62668" y="3834890"/>
            <a:ext cx="2294218" cy="997798"/>
            <a:chOff x="3762668" y="3834890"/>
            <a:chExt cx="2294218" cy="997798"/>
          </a:xfrm>
        </p:grpSpPr>
        <p:sp>
          <p:nvSpPr>
            <p:cNvPr id="26" name="文本框 25"/>
            <p:cNvSpPr txBox="1"/>
            <p:nvPr/>
          </p:nvSpPr>
          <p:spPr>
            <a:xfrm>
              <a:off x="3996740" y="3834890"/>
              <a:ext cx="1826141" cy="63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取得成绩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762668" y="4441619"/>
              <a:ext cx="2294218" cy="391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OUTSTANDING ACHIEVEMENTS</a:t>
              </a:r>
              <a:endParaRPr lang="zh-CN" altLang="en-US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94516" y="3834890"/>
            <a:ext cx="1826141" cy="997798"/>
            <a:chOff x="6394516" y="3834890"/>
            <a:chExt cx="1826141" cy="997798"/>
          </a:xfrm>
        </p:grpSpPr>
        <p:sp>
          <p:nvSpPr>
            <p:cNvPr id="27" name="文本框 26"/>
            <p:cNvSpPr txBox="1"/>
            <p:nvPr/>
          </p:nvSpPr>
          <p:spPr>
            <a:xfrm>
              <a:off x="6394516" y="3834890"/>
              <a:ext cx="1826141" cy="63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存在不足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39519" y="4441619"/>
              <a:ext cx="1535998" cy="391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EXISTING PROBLEM</a:t>
              </a:r>
              <a:endParaRPr lang="zh-CN" altLang="en-US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92292" y="3834889"/>
            <a:ext cx="1826141" cy="1031462"/>
            <a:chOff x="8792292" y="3834889"/>
            <a:chExt cx="1826141" cy="1031462"/>
          </a:xfrm>
        </p:grpSpPr>
        <p:sp>
          <p:nvSpPr>
            <p:cNvPr id="28" name="文本框 27"/>
            <p:cNvSpPr txBox="1"/>
            <p:nvPr/>
          </p:nvSpPr>
          <p:spPr>
            <a:xfrm>
              <a:off x="8792292" y="3834889"/>
              <a:ext cx="1826141" cy="63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下步计划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078327" y="4441619"/>
              <a:ext cx="125386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THE NEXT PLAN</a:t>
              </a:r>
              <a:endParaRPr lang="zh-CN" altLang="en-US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2201803" y="3542169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178715" y="2618233"/>
            <a:ext cx="692991" cy="689676"/>
            <a:chOff x="2178715" y="2618233"/>
            <a:chExt cx="692991" cy="689676"/>
          </a:xfrm>
        </p:grpSpPr>
        <p:grpSp>
          <p:nvGrpSpPr>
            <p:cNvPr id="10" name="组合 9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9" name="直角三角形 8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24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F6A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283627" y="2618233"/>
              <a:ext cx="47961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586371" y="3542169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563281" y="2618233"/>
            <a:ext cx="692991" cy="689676"/>
            <a:chOff x="962881" y="2285607"/>
            <a:chExt cx="692991" cy="689676"/>
          </a:xfrm>
        </p:grpSpPr>
        <p:grpSp>
          <p:nvGrpSpPr>
            <p:cNvPr id="47" name="组合 46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49" name="直角三角形 48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15AA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399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025313" y="2285607"/>
              <a:ext cx="56457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6984112" y="3542169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974467" y="2618233"/>
            <a:ext cx="692991" cy="689676"/>
            <a:chOff x="962881" y="2285607"/>
            <a:chExt cx="692991" cy="689676"/>
          </a:xfrm>
        </p:grpSpPr>
        <p:grpSp>
          <p:nvGrpSpPr>
            <p:cNvPr id="52" name="组合 51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54" name="直角三角形 53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9BB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直角三角形 54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85A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17298" y="2285607"/>
              <a:ext cx="58060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9381853" y="3542169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9358764" y="2618233"/>
            <a:ext cx="692991" cy="757130"/>
            <a:chOff x="962881" y="2285607"/>
            <a:chExt cx="692991" cy="757130"/>
          </a:xfrm>
        </p:grpSpPr>
        <p:grpSp>
          <p:nvGrpSpPr>
            <p:cNvPr id="57" name="组合 56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59" name="直角三角形 58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EF9A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直角三角形 59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C98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026916" y="2285607"/>
              <a:ext cx="561372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31" grpId="0" animBg="1"/>
      <p:bldP spid="35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6533" y="3595185"/>
            <a:ext cx="3680748" cy="70631"/>
            <a:chOff x="4344148" y="5748133"/>
            <a:chExt cx="3680748" cy="70631"/>
          </a:xfrm>
        </p:grpSpPr>
        <p:sp>
          <p:nvSpPr>
            <p:cNvPr id="5" name="矩形 4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73468" y="2439791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总体概述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81057" y="3937884"/>
            <a:ext cx="223170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Agency FB" panose="020B0503020202020204" pitchFamily="34" charset="0"/>
                <a:ea typeface="微软雅黑" panose="020B0503020204020204" pitchFamily="34" charset="-122"/>
              </a:rPr>
              <a:t>THE OVERALL REPORT</a:t>
            </a:r>
            <a:endParaRPr lang="zh-CN" altLang="en-US" sz="24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72592" y="2146053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749504" y="1222117"/>
            <a:ext cx="692991" cy="689676"/>
            <a:chOff x="5749504" y="1222117"/>
            <a:chExt cx="692991" cy="689676"/>
          </a:xfrm>
        </p:grpSpPr>
        <p:grpSp>
          <p:nvGrpSpPr>
            <p:cNvPr id="22" name="组合 21"/>
            <p:cNvGrpSpPr/>
            <p:nvPr/>
          </p:nvGrpSpPr>
          <p:grpSpPr>
            <a:xfrm>
              <a:off x="5749504" y="1222234"/>
              <a:ext cx="692991" cy="689503"/>
              <a:chOff x="2467479" y="1258550"/>
              <a:chExt cx="753156" cy="749365"/>
            </a:xfrm>
          </p:grpSpPr>
          <p:sp>
            <p:nvSpPr>
              <p:cNvPr id="24" name="直角三角形 23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24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F6A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854416" y="1222117"/>
              <a:ext cx="47961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0189" y="647699"/>
            <a:ext cx="483306" cy="754357"/>
            <a:chOff x="2178715" y="2618233"/>
            <a:chExt cx="692991" cy="1081640"/>
          </a:xfrm>
        </p:grpSpPr>
        <p:sp>
          <p:nvSpPr>
            <p:cNvPr id="3" name="椭圆 2"/>
            <p:cNvSpPr/>
            <p:nvPr/>
          </p:nvSpPr>
          <p:spPr>
            <a:xfrm>
              <a:off x="2201803" y="3542169"/>
              <a:ext cx="646815" cy="157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00000">
                  <a:srgbClr val="ECF0F1"/>
                </a:gs>
                <a:gs pos="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6" name="直角三角形 5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24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F6A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50838" y="2618233"/>
              <a:ext cx="545198" cy="70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7480" y="490732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2746" y="1018236"/>
            <a:ext cx="1550424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Agency FB" panose="020B0503020202020204" pitchFamily="34" charset="0"/>
                <a:ea typeface="微软雅黑" panose="020B0503020204020204" pitchFamily="34" charset="-122"/>
              </a:rPr>
              <a:t>THE OVERALL REPORT</a:t>
            </a:r>
            <a:endParaRPr lang="zh-CN" altLang="en-US" sz="1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54418">
            <a:off x="8241144" y="1178130"/>
            <a:ext cx="2357452" cy="4307707"/>
            <a:chOff x="5201619" y="1275819"/>
            <a:chExt cx="1792730" cy="3275806"/>
          </a:xfrm>
        </p:grpSpPr>
        <p:grpSp>
          <p:nvGrpSpPr>
            <p:cNvPr id="11" name="组合 10"/>
            <p:cNvGrpSpPr/>
            <p:nvPr/>
          </p:nvGrpSpPr>
          <p:grpSpPr>
            <a:xfrm>
              <a:off x="5201619" y="1275819"/>
              <a:ext cx="1792730" cy="3275806"/>
              <a:chOff x="5201619" y="1275819"/>
              <a:chExt cx="1792730" cy="327580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201619" y="1275819"/>
                <a:ext cx="910654" cy="3275012"/>
                <a:chOff x="5197475" y="1651000"/>
                <a:chExt cx="910654" cy="3275012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>
                  <a:off x="5519612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5780088" y="1988343"/>
                  <a:ext cx="313531" cy="146756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3531"/>
                    <a:gd name="connsiteY0-132" fmla="*/ 0 h 149727"/>
                    <a:gd name="connsiteX1-133" fmla="*/ 313531 w 313531"/>
                    <a:gd name="connsiteY1-134" fmla="*/ 56356 h 149727"/>
                    <a:gd name="connsiteX2-135" fmla="*/ 312736 w 313531"/>
                    <a:gd name="connsiteY2-136" fmla="*/ 146049 h 149727"/>
                    <a:gd name="connsiteX3-137" fmla="*/ 0 w 313531"/>
                    <a:gd name="connsiteY3-138" fmla="*/ 81756 h 149727"/>
                    <a:gd name="connsiteX4-139" fmla="*/ 45243 w 313531"/>
                    <a:gd name="connsiteY4-140" fmla="*/ 0 h 149727"/>
                    <a:gd name="connsiteX0-141" fmla="*/ 45243 w 313531"/>
                    <a:gd name="connsiteY0-142" fmla="*/ 0 h 146756"/>
                    <a:gd name="connsiteX1-143" fmla="*/ 313531 w 313531"/>
                    <a:gd name="connsiteY1-144" fmla="*/ 56356 h 146756"/>
                    <a:gd name="connsiteX2-145" fmla="*/ 312736 w 313531"/>
                    <a:gd name="connsiteY2-146" fmla="*/ 146049 h 146756"/>
                    <a:gd name="connsiteX3-147" fmla="*/ 0 w 313531"/>
                    <a:gd name="connsiteY3-148" fmla="*/ 81756 h 146756"/>
                    <a:gd name="connsiteX4-149" fmla="*/ 45243 w 313531"/>
                    <a:gd name="connsiteY4-150" fmla="*/ 0 h 14675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13531" h="146756">
                      <a:moveTo>
                        <a:pt x="45243" y="0"/>
                      </a:moveTo>
                      <a:cubicBezTo>
                        <a:pt x="75934" y="36249"/>
                        <a:pt x="194732" y="53446"/>
                        <a:pt x="313531" y="56356"/>
                      </a:cubicBezTo>
                      <a:cubicBezTo>
                        <a:pt x="312473" y="90223"/>
                        <a:pt x="313794" y="112182"/>
                        <a:pt x="312736" y="146049"/>
                      </a:cubicBezTo>
                      <a:cubicBezTo>
                        <a:pt x="197379" y="150812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C5F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605462" y="3521868"/>
                  <a:ext cx="490538" cy="162768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0538"/>
                    <a:gd name="connsiteY0-72" fmla="*/ 0 h 162768"/>
                    <a:gd name="connsiteX1-73" fmla="*/ 66676 w 490538"/>
                    <a:gd name="connsiteY1-74" fmla="*/ 109538 h 162768"/>
                    <a:gd name="connsiteX2-75" fmla="*/ 490538 w 490538"/>
                    <a:gd name="connsiteY2-76" fmla="*/ 157163 h 162768"/>
                    <a:gd name="connsiteX3-77" fmla="*/ 490538 w 490538"/>
                    <a:gd name="connsiteY3-78" fmla="*/ 64295 h 162768"/>
                    <a:gd name="connsiteX4-79" fmla="*/ 0 w 490538"/>
                    <a:gd name="connsiteY4-80" fmla="*/ 0 h 162768"/>
                    <a:gd name="connsiteX0-81" fmla="*/ 0 w 490538"/>
                    <a:gd name="connsiteY0-82" fmla="*/ 0 h 162768"/>
                    <a:gd name="connsiteX1-83" fmla="*/ 66676 w 490538"/>
                    <a:gd name="connsiteY1-84" fmla="*/ 109538 h 162768"/>
                    <a:gd name="connsiteX2-85" fmla="*/ 490538 w 490538"/>
                    <a:gd name="connsiteY2-86" fmla="*/ 157163 h 162768"/>
                    <a:gd name="connsiteX3-87" fmla="*/ 490538 w 490538"/>
                    <a:gd name="connsiteY3-88" fmla="*/ 64295 h 162768"/>
                    <a:gd name="connsiteX4-89" fmla="*/ 0 w 490538"/>
                    <a:gd name="connsiteY4-90" fmla="*/ 0 h 162768"/>
                    <a:gd name="connsiteX0-91" fmla="*/ 0 w 490538"/>
                    <a:gd name="connsiteY0-92" fmla="*/ 0 h 162768"/>
                    <a:gd name="connsiteX1-93" fmla="*/ 66676 w 490538"/>
                    <a:gd name="connsiteY1-94" fmla="*/ 109538 h 162768"/>
                    <a:gd name="connsiteX2-95" fmla="*/ 490538 w 490538"/>
                    <a:gd name="connsiteY2-96" fmla="*/ 157163 h 162768"/>
                    <a:gd name="connsiteX3-97" fmla="*/ 490538 w 490538"/>
                    <a:gd name="connsiteY3-98" fmla="*/ 64295 h 162768"/>
                    <a:gd name="connsiteX4-99" fmla="*/ 0 w 490538"/>
                    <a:gd name="connsiteY4-100" fmla="*/ 0 h 1627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0538" h="162768">
                      <a:moveTo>
                        <a:pt x="0" y="0"/>
                      </a:moveTo>
                      <a:lnTo>
                        <a:pt x="66676" y="109538"/>
                      </a:lnTo>
                      <a:cubicBezTo>
                        <a:pt x="155576" y="149226"/>
                        <a:pt x="365920" y="174625"/>
                        <a:pt x="490538" y="157163"/>
                      </a:cubicBezTo>
                      <a:lnTo>
                        <a:pt x="490538" y="64295"/>
                      </a:lnTo>
                      <a:cubicBezTo>
                        <a:pt x="400844" y="72232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任意多边形 26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DD9A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5779083" y="3675062"/>
                  <a:ext cx="326514" cy="82073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1680 w 326442"/>
                    <a:gd name="connsiteY1-148" fmla="*/ 8731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442"/>
                    <a:gd name="connsiteY0-158" fmla="*/ 0 h 839788"/>
                    <a:gd name="connsiteX1-159" fmla="*/ 321680 w 326442"/>
                    <a:gd name="connsiteY1-160" fmla="*/ 8731 h 839788"/>
                    <a:gd name="connsiteX2-161" fmla="*/ 326442 w 326442"/>
                    <a:gd name="connsiteY2-162" fmla="*/ 839788 h 839788"/>
                    <a:gd name="connsiteX3-163" fmla="*/ 83555 w 326442"/>
                    <a:gd name="connsiteY3-164" fmla="*/ 301625 h 839788"/>
                    <a:gd name="connsiteX4-165" fmla="*/ 21642 w 326442"/>
                    <a:gd name="connsiteY4-166" fmla="*/ 392113 h 839788"/>
                    <a:gd name="connsiteX5-167" fmla="*/ 85142 w 326442"/>
                    <a:gd name="connsiteY5-168" fmla="*/ 0 h 839788"/>
                    <a:gd name="connsiteX0-169" fmla="*/ 85142 w 326901"/>
                    <a:gd name="connsiteY0-170" fmla="*/ 0 h 839788"/>
                    <a:gd name="connsiteX1-171" fmla="*/ 326443 w 326901"/>
                    <a:gd name="connsiteY1-172" fmla="*/ 3968 h 839788"/>
                    <a:gd name="connsiteX2-173" fmla="*/ 326442 w 326901"/>
                    <a:gd name="connsiteY2-174" fmla="*/ 839788 h 839788"/>
                    <a:gd name="connsiteX3-175" fmla="*/ 83555 w 326901"/>
                    <a:gd name="connsiteY3-176" fmla="*/ 301625 h 839788"/>
                    <a:gd name="connsiteX4-177" fmla="*/ 21642 w 326901"/>
                    <a:gd name="connsiteY4-178" fmla="*/ 392113 h 839788"/>
                    <a:gd name="connsiteX5-179" fmla="*/ 85142 w 326901"/>
                    <a:gd name="connsiteY5-180" fmla="*/ 0 h 839788"/>
                    <a:gd name="connsiteX0-181" fmla="*/ 85142 w 326514"/>
                    <a:gd name="connsiteY0-182" fmla="*/ 0 h 820738"/>
                    <a:gd name="connsiteX1-183" fmla="*/ 326443 w 326514"/>
                    <a:gd name="connsiteY1-184" fmla="*/ 3968 h 820738"/>
                    <a:gd name="connsiteX2-185" fmla="*/ 304217 w 326514"/>
                    <a:gd name="connsiteY2-186" fmla="*/ 820738 h 820738"/>
                    <a:gd name="connsiteX3-187" fmla="*/ 83555 w 326514"/>
                    <a:gd name="connsiteY3-188" fmla="*/ 301625 h 820738"/>
                    <a:gd name="connsiteX4-189" fmla="*/ 21642 w 326514"/>
                    <a:gd name="connsiteY4-190" fmla="*/ 392113 h 820738"/>
                    <a:gd name="connsiteX5-191" fmla="*/ 85142 w 326514"/>
                    <a:gd name="connsiteY5-192" fmla="*/ 0 h 820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6514" h="820738">
                      <a:moveTo>
                        <a:pt x="85142" y="0"/>
                      </a:moveTo>
                      <a:cubicBezTo>
                        <a:pt x="173249" y="5557"/>
                        <a:pt x="229605" y="4762"/>
                        <a:pt x="326443" y="3968"/>
                      </a:cubicBezTo>
                      <a:cubicBezTo>
                        <a:pt x="328030" y="281781"/>
                        <a:pt x="302630" y="542925"/>
                        <a:pt x="304217" y="820738"/>
                      </a:cubicBezTo>
                      <a:cubicBezTo>
                        <a:pt x="201030" y="70485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F19B14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5569744" y="3428999"/>
                  <a:ext cx="526256" cy="165136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59545"/>
                    <a:gd name="connsiteX1-63" fmla="*/ 526256 w 526256"/>
                    <a:gd name="connsiteY1-64" fmla="*/ 97632 h 159545"/>
                    <a:gd name="connsiteX2-65" fmla="*/ 526256 w 526256"/>
                    <a:gd name="connsiteY2-66" fmla="*/ 159545 h 159545"/>
                    <a:gd name="connsiteX3-67" fmla="*/ 35719 w 526256"/>
                    <a:gd name="connsiteY3-68" fmla="*/ 95251 h 159545"/>
                    <a:gd name="connsiteX4-69" fmla="*/ 0 w 526256"/>
                    <a:gd name="connsiteY4-70" fmla="*/ 0 h 159545"/>
                    <a:gd name="connsiteX0-71" fmla="*/ 0 w 526256"/>
                    <a:gd name="connsiteY0-72" fmla="*/ 0 h 161927"/>
                    <a:gd name="connsiteX1-73" fmla="*/ 526256 w 526256"/>
                    <a:gd name="connsiteY1-74" fmla="*/ 97632 h 161927"/>
                    <a:gd name="connsiteX2-75" fmla="*/ 523874 w 526256"/>
                    <a:gd name="connsiteY2-76" fmla="*/ 161927 h 161927"/>
                    <a:gd name="connsiteX3-77" fmla="*/ 35719 w 526256"/>
                    <a:gd name="connsiteY3-78" fmla="*/ 95251 h 161927"/>
                    <a:gd name="connsiteX4-79" fmla="*/ 0 w 526256"/>
                    <a:gd name="connsiteY4-80" fmla="*/ 0 h 161927"/>
                    <a:gd name="connsiteX0-81" fmla="*/ 0 w 526256"/>
                    <a:gd name="connsiteY0-82" fmla="*/ 0 h 166690"/>
                    <a:gd name="connsiteX1-83" fmla="*/ 526256 w 526256"/>
                    <a:gd name="connsiteY1-84" fmla="*/ 97632 h 166690"/>
                    <a:gd name="connsiteX2-85" fmla="*/ 526255 w 526256"/>
                    <a:gd name="connsiteY2-86" fmla="*/ 166690 h 166690"/>
                    <a:gd name="connsiteX3-87" fmla="*/ 35719 w 526256"/>
                    <a:gd name="connsiteY3-88" fmla="*/ 95251 h 166690"/>
                    <a:gd name="connsiteX4-89" fmla="*/ 0 w 526256"/>
                    <a:gd name="connsiteY4-90" fmla="*/ 0 h 166690"/>
                    <a:gd name="connsiteX0-91" fmla="*/ 0 w 526256"/>
                    <a:gd name="connsiteY0-92" fmla="*/ 0 h 167978"/>
                    <a:gd name="connsiteX1-93" fmla="*/ 526256 w 526256"/>
                    <a:gd name="connsiteY1-94" fmla="*/ 97632 h 167978"/>
                    <a:gd name="connsiteX2-95" fmla="*/ 526255 w 526256"/>
                    <a:gd name="connsiteY2-96" fmla="*/ 166690 h 167978"/>
                    <a:gd name="connsiteX3-97" fmla="*/ 35719 w 526256"/>
                    <a:gd name="connsiteY3-98" fmla="*/ 95251 h 167978"/>
                    <a:gd name="connsiteX4-99" fmla="*/ 0 w 526256"/>
                    <a:gd name="connsiteY4-100" fmla="*/ 0 h 167978"/>
                    <a:gd name="connsiteX0-101" fmla="*/ 0 w 526256"/>
                    <a:gd name="connsiteY0-102" fmla="*/ 0 h 165656"/>
                    <a:gd name="connsiteX1-103" fmla="*/ 526256 w 526256"/>
                    <a:gd name="connsiteY1-104" fmla="*/ 97632 h 165656"/>
                    <a:gd name="connsiteX2-105" fmla="*/ 526255 w 526256"/>
                    <a:gd name="connsiteY2-106" fmla="*/ 164309 h 165656"/>
                    <a:gd name="connsiteX3-107" fmla="*/ 35719 w 526256"/>
                    <a:gd name="connsiteY3-108" fmla="*/ 95251 h 165656"/>
                    <a:gd name="connsiteX4-109" fmla="*/ 0 w 526256"/>
                    <a:gd name="connsiteY4-110" fmla="*/ 0 h 165656"/>
                    <a:gd name="connsiteX0-111" fmla="*/ 0 w 526256"/>
                    <a:gd name="connsiteY0-112" fmla="*/ 0 h 165136"/>
                    <a:gd name="connsiteX1-113" fmla="*/ 526256 w 526256"/>
                    <a:gd name="connsiteY1-114" fmla="*/ 97632 h 165136"/>
                    <a:gd name="connsiteX2-115" fmla="*/ 526255 w 526256"/>
                    <a:gd name="connsiteY2-116" fmla="*/ 164309 h 165136"/>
                    <a:gd name="connsiteX3-117" fmla="*/ 35719 w 526256"/>
                    <a:gd name="connsiteY3-118" fmla="*/ 95251 h 165136"/>
                    <a:gd name="connsiteX4-119" fmla="*/ 0 w 526256"/>
                    <a:gd name="connsiteY4-120" fmla="*/ 0 h 1651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26256" h="165136">
                      <a:moveTo>
                        <a:pt x="0" y="0"/>
                      </a:moveTo>
                      <a:cubicBezTo>
                        <a:pt x="170657" y="87313"/>
                        <a:pt x="353218" y="88901"/>
                        <a:pt x="526256" y="97632"/>
                      </a:cubicBezTo>
                      <a:cubicBezTo>
                        <a:pt x="526256" y="120651"/>
                        <a:pt x="526255" y="141290"/>
                        <a:pt x="526255" y="164309"/>
                      </a:cubicBezTo>
                      <a:cubicBezTo>
                        <a:pt x="405607" y="171453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flipH="1">
                <a:off x="6083629" y="1276613"/>
                <a:ext cx="910720" cy="3275012"/>
                <a:chOff x="5197475" y="1651000"/>
                <a:chExt cx="910720" cy="3275012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5517231" y="1651000"/>
                  <a:ext cx="576388" cy="1873250"/>
                </a:xfrm>
                <a:custGeom>
                  <a:avLst/>
                  <a:gdLst>
                    <a:gd name="connsiteX0" fmla="*/ 571500 w 571500"/>
                    <a:gd name="connsiteY0" fmla="*/ 0 h 1873250"/>
                    <a:gd name="connsiteX1" fmla="*/ 571500 w 571500"/>
                    <a:gd name="connsiteY1" fmla="*/ 1873250 h 1873250"/>
                    <a:gd name="connsiteX2" fmla="*/ 0 w 571500"/>
                    <a:gd name="connsiteY2" fmla="*/ 1752600 h 1873250"/>
                    <a:gd name="connsiteX3" fmla="*/ 571500 w 571500"/>
                    <a:gd name="connsiteY3" fmla="*/ 0 h 1873250"/>
                    <a:gd name="connsiteX0-1" fmla="*/ 571500 w 571500"/>
                    <a:gd name="connsiteY0-2" fmla="*/ 0 h 1873250"/>
                    <a:gd name="connsiteX1-3" fmla="*/ 571500 w 571500"/>
                    <a:gd name="connsiteY1-4" fmla="*/ 1873250 h 1873250"/>
                    <a:gd name="connsiteX2-5" fmla="*/ 0 w 571500"/>
                    <a:gd name="connsiteY2-6" fmla="*/ 1752600 h 1873250"/>
                    <a:gd name="connsiteX3-7" fmla="*/ 571500 w 571500"/>
                    <a:gd name="connsiteY3-8" fmla="*/ 0 h 1873250"/>
                    <a:gd name="connsiteX0-9" fmla="*/ 571500 w 571500"/>
                    <a:gd name="connsiteY0-10" fmla="*/ 0 h 1873250"/>
                    <a:gd name="connsiteX1-11" fmla="*/ 571500 w 571500"/>
                    <a:gd name="connsiteY1-12" fmla="*/ 1873250 h 1873250"/>
                    <a:gd name="connsiteX2-13" fmla="*/ 0 w 571500"/>
                    <a:gd name="connsiteY2-14" fmla="*/ 1752600 h 1873250"/>
                    <a:gd name="connsiteX3-15" fmla="*/ 266700 w 571500"/>
                    <a:gd name="connsiteY3-16" fmla="*/ 923925 h 1873250"/>
                    <a:gd name="connsiteX4" fmla="*/ 571500 w 571500"/>
                    <a:gd name="connsiteY4" fmla="*/ 0 h 1873250"/>
                    <a:gd name="connsiteX0-17" fmla="*/ 571500 w 571500"/>
                    <a:gd name="connsiteY0-18" fmla="*/ 0 h 1873250"/>
                    <a:gd name="connsiteX1-19" fmla="*/ 571500 w 571500"/>
                    <a:gd name="connsiteY1-20" fmla="*/ 1873250 h 1873250"/>
                    <a:gd name="connsiteX2-21" fmla="*/ 0 w 571500"/>
                    <a:gd name="connsiteY2-22" fmla="*/ 1752600 h 1873250"/>
                    <a:gd name="connsiteX3-23" fmla="*/ 120650 w 571500"/>
                    <a:gd name="connsiteY3-24" fmla="*/ 714375 h 1873250"/>
                    <a:gd name="connsiteX4-25" fmla="*/ 571500 w 571500"/>
                    <a:gd name="connsiteY4-26" fmla="*/ 0 h 1873250"/>
                    <a:gd name="connsiteX0-27" fmla="*/ 571500 w 571500"/>
                    <a:gd name="connsiteY0-28" fmla="*/ 0 h 1873250"/>
                    <a:gd name="connsiteX1-29" fmla="*/ 571500 w 571500"/>
                    <a:gd name="connsiteY1-30" fmla="*/ 1873250 h 1873250"/>
                    <a:gd name="connsiteX2-31" fmla="*/ 0 w 571500"/>
                    <a:gd name="connsiteY2-32" fmla="*/ 1752600 h 1873250"/>
                    <a:gd name="connsiteX3-33" fmla="*/ 120650 w 571500"/>
                    <a:gd name="connsiteY3-34" fmla="*/ 714375 h 1873250"/>
                    <a:gd name="connsiteX4-35" fmla="*/ 571500 w 571500"/>
                    <a:gd name="connsiteY4-36" fmla="*/ 0 h 1873250"/>
                    <a:gd name="connsiteX0-37" fmla="*/ 571500 w 571500"/>
                    <a:gd name="connsiteY0-38" fmla="*/ 0 h 1873250"/>
                    <a:gd name="connsiteX1-39" fmla="*/ 571500 w 571500"/>
                    <a:gd name="connsiteY1-40" fmla="*/ 1873250 h 1873250"/>
                    <a:gd name="connsiteX2-41" fmla="*/ 0 w 571500"/>
                    <a:gd name="connsiteY2-42" fmla="*/ 1752600 h 1873250"/>
                    <a:gd name="connsiteX3-43" fmla="*/ 120650 w 571500"/>
                    <a:gd name="connsiteY3-44" fmla="*/ 714375 h 1873250"/>
                    <a:gd name="connsiteX4-45" fmla="*/ 571500 w 571500"/>
                    <a:gd name="connsiteY4-46" fmla="*/ 0 h 1873250"/>
                    <a:gd name="connsiteX0-47" fmla="*/ 574865 w 574865"/>
                    <a:gd name="connsiteY0-48" fmla="*/ 0 h 1873250"/>
                    <a:gd name="connsiteX1-49" fmla="*/ 574865 w 574865"/>
                    <a:gd name="connsiteY1-50" fmla="*/ 1873250 h 1873250"/>
                    <a:gd name="connsiteX2-51" fmla="*/ 3365 w 574865"/>
                    <a:gd name="connsiteY2-52" fmla="*/ 1752600 h 1873250"/>
                    <a:gd name="connsiteX3-53" fmla="*/ 124015 w 574865"/>
                    <a:gd name="connsiteY3-54" fmla="*/ 714375 h 1873250"/>
                    <a:gd name="connsiteX4-55" fmla="*/ 574865 w 574865"/>
                    <a:gd name="connsiteY4-56" fmla="*/ 0 h 1873250"/>
                    <a:gd name="connsiteX0-57" fmla="*/ 577189 w 577189"/>
                    <a:gd name="connsiteY0-58" fmla="*/ 0 h 1873250"/>
                    <a:gd name="connsiteX1-59" fmla="*/ 577189 w 577189"/>
                    <a:gd name="connsiteY1-60" fmla="*/ 1873250 h 1873250"/>
                    <a:gd name="connsiteX2-61" fmla="*/ 5689 w 577189"/>
                    <a:gd name="connsiteY2-62" fmla="*/ 1752600 h 1873250"/>
                    <a:gd name="connsiteX3-63" fmla="*/ 126339 w 577189"/>
                    <a:gd name="connsiteY3-64" fmla="*/ 714375 h 1873250"/>
                    <a:gd name="connsiteX4-65" fmla="*/ 577189 w 577189"/>
                    <a:gd name="connsiteY4-66" fmla="*/ 0 h 1873250"/>
                    <a:gd name="connsiteX0-67" fmla="*/ 577189 w 577189"/>
                    <a:gd name="connsiteY0-68" fmla="*/ 0 h 1873250"/>
                    <a:gd name="connsiteX1-69" fmla="*/ 577189 w 577189"/>
                    <a:gd name="connsiteY1-70" fmla="*/ 1873250 h 1873250"/>
                    <a:gd name="connsiteX2-71" fmla="*/ 5689 w 577189"/>
                    <a:gd name="connsiteY2-72" fmla="*/ 1752600 h 1873250"/>
                    <a:gd name="connsiteX3-73" fmla="*/ 126339 w 577189"/>
                    <a:gd name="connsiteY3-74" fmla="*/ 714375 h 1873250"/>
                    <a:gd name="connsiteX4-75" fmla="*/ 577189 w 577189"/>
                    <a:gd name="connsiteY4-76" fmla="*/ 0 h 1873250"/>
                    <a:gd name="connsiteX0-77" fmla="*/ 577189 w 577189"/>
                    <a:gd name="connsiteY0-78" fmla="*/ 0 h 1873250"/>
                    <a:gd name="connsiteX1-79" fmla="*/ 577189 w 577189"/>
                    <a:gd name="connsiteY1-80" fmla="*/ 1873250 h 1873250"/>
                    <a:gd name="connsiteX2-81" fmla="*/ 5689 w 577189"/>
                    <a:gd name="connsiteY2-82" fmla="*/ 1752600 h 1873250"/>
                    <a:gd name="connsiteX3-83" fmla="*/ 126339 w 577189"/>
                    <a:gd name="connsiteY3-84" fmla="*/ 714375 h 1873250"/>
                    <a:gd name="connsiteX4-85" fmla="*/ 577189 w 577189"/>
                    <a:gd name="connsiteY4-86" fmla="*/ 0 h 1873250"/>
                    <a:gd name="connsiteX0-87" fmla="*/ 576388 w 576388"/>
                    <a:gd name="connsiteY0-88" fmla="*/ 0 h 1873250"/>
                    <a:gd name="connsiteX1-89" fmla="*/ 576388 w 576388"/>
                    <a:gd name="connsiteY1-90" fmla="*/ 1873250 h 1873250"/>
                    <a:gd name="connsiteX2-91" fmla="*/ 4888 w 576388"/>
                    <a:gd name="connsiteY2-92" fmla="*/ 1752600 h 1873250"/>
                    <a:gd name="connsiteX3-93" fmla="*/ 138238 w 576388"/>
                    <a:gd name="connsiteY3-94" fmla="*/ 717550 h 1873250"/>
                    <a:gd name="connsiteX4-95" fmla="*/ 576388 w 576388"/>
                    <a:gd name="connsiteY4-96" fmla="*/ 0 h 1873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25" y="connsiteY4-26"/>
                    </a:cxn>
                  </a:cxnLst>
                  <a:rect l="l" t="t" r="r" b="b"/>
                  <a:pathLst>
                    <a:path w="576388" h="1873250">
                      <a:moveTo>
                        <a:pt x="576388" y="0"/>
                      </a:moveTo>
                      <a:lnTo>
                        <a:pt x="576388" y="1873250"/>
                      </a:lnTo>
                      <a:cubicBezTo>
                        <a:pt x="379538" y="1864783"/>
                        <a:pt x="227138" y="1872192"/>
                        <a:pt x="4888" y="1752600"/>
                      </a:cubicBezTo>
                      <a:cubicBezTo>
                        <a:pt x="-18395" y="1390650"/>
                        <a:pt x="44046" y="1060450"/>
                        <a:pt x="138238" y="717550"/>
                      </a:cubicBezTo>
                      <a:cubicBezTo>
                        <a:pt x="263121" y="336550"/>
                        <a:pt x="381655" y="225425"/>
                        <a:pt x="5763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780088" y="1988343"/>
                  <a:ext cx="327818" cy="146049"/>
                </a:xfrm>
                <a:custGeom>
                  <a:avLst/>
                  <a:gdLst>
                    <a:gd name="connsiteX0" fmla="*/ 57150 w 320675"/>
                    <a:gd name="connsiteY0" fmla="*/ 0 h 146050"/>
                    <a:gd name="connsiteX1" fmla="*/ 320675 w 320675"/>
                    <a:gd name="connsiteY1" fmla="*/ 44450 h 146050"/>
                    <a:gd name="connsiteX2" fmla="*/ 317500 w 320675"/>
                    <a:gd name="connsiteY2" fmla="*/ 146050 h 146050"/>
                    <a:gd name="connsiteX3" fmla="*/ 0 w 320675"/>
                    <a:gd name="connsiteY3" fmla="*/ 88900 h 146050"/>
                    <a:gd name="connsiteX4" fmla="*/ 57150 w 320675"/>
                    <a:gd name="connsiteY4" fmla="*/ 0 h 146050"/>
                    <a:gd name="connsiteX0-1" fmla="*/ 57150 w 320675"/>
                    <a:gd name="connsiteY0-2" fmla="*/ 0 h 146050"/>
                    <a:gd name="connsiteX1-3" fmla="*/ 320675 w 320675"/>
                    <a:gd name="connsiteY1-4" fmla="*/ 44450 h 146050"/>
                    <a:gd name="connsiteX2-5" fmla="*/ 317500 w 320675"/>
                    <a:gd name="connsiteY2-6" fmla="*/ 146050 h 146050"/>
                    <a:gd name="connsiteX3-7" fmla="*/ 0 w 320675"/>
                    <a:gd name="connsiteY3-8" fmla="*/ 88900 h 146050"/>
                    <a:gd name="connsiteX4-9" fmla="*/ 57150 w 320675"/>
                    <a:gd name="connsiteY4-10" fmla="*/ 0 h 146050"/>
                    <a:gd name="connsiteX0-11" fmla="*/ 57150 w 320675"/>
                    <a:gd name="connsiteY0-12" fmla="*/ 0 h 146050"/>
                    <a:gd name="connsiteX1-13" fmla="*/ 320675 w 320675"/>
                    <a:gd name="connsiteY1-14" fmla="*/ 44450 h 146050"/>
                    <a:gd name="connsiteX2-15" fmla="*/ 317500 w 320675"/>
                    <a:gd name="connsiteY2-16" fmla="*/ 146050 h 146050"/>
                    <a:gd name="connsiteX3-17" fmla="*/ 0 w 320675"/>
                    <a:gd name="connsiteY3-18" fmla="*/ 88900 h 146050"/>
                    <a:gd name="connsiteX4-19" fmla="*/ 57150 w 320675"/>
                    <a:gd name="connsiteY4-20" fmla="*/ 0 h 146050"/>
                    <a:gd name="connsiteX0-21" fmla="*/ 57150 w 320675"/>
                    <a:gd name="connsiteY0-22" fmla="*/ 0 h 148487"/>
                    <a:gd name="connsiteX1-23" fmla="*/ 320675 w 320675"/>
                    <a:gd name="connsiteY1-24" fmla="*/ 44450 h 148487"/>
                    <a:gd name="connsiteX2-25" fmla="*/ 317500 w 320675"/>
                    <a:gd name="connsiteY2-26" fmla="*/ 146050 h 148487"/>
                    <a:gd name="connsiteX3-27" fmla="*/ 0 w 320675"/>
                    <a:gd name="connsiteY3-28" fmla="*/ 88900 h 148487"/>
                    <a:gd name="connsiteX4-29" fmla="*/ 57150 w 320675"/>
                    <a:gd name="connsiteY4-30" fmla="*/ 0 h 148487"/>
                    <a:gd name="connsiteX0-31" fmla="*/ 57150 w 320675"/>
                    <a:gd name="connsiteY0-32" fmla="*/ 0 h 150395"/>
                    <a:gd name="connsiteX1-33" fmla="*/ 320675 w 320675"/>
                    <a:gd name="connsiteY1-34" fmla="*/ 44450 h 150395"/>
                    <a:gd name="connsiteX2-35" fmla="*/ 317500 w 320675"/>
                    <a:gd name="connsiteY2-36" fmla="*/ 146050 h 150395"/>
                    <a:gd name="connsiteX3-37" fmla="*/ 0 w 320675"/>
                    <a:gd name="connsiteY3-38" fmla="*/ 88900 h 150395"/>
                    <a:gd name="connsiteX4-39" fmla="*/ 57150 w 320675"/>
                    <a:gd name="connsiteY4-40" fmla="*/ 0 h 150395"/>
                    <a:gd name="connsiteX0-41" fmla="*/ 52387 w 315912"/>
                    <a:gd name="connsiteY0-42" fmla="*/ 0 h 149544"/>
                    <a:gd name="connsiteX1-43" fmla="*/ 315912 w 315912"/>
                    <a:gd name="connsiteY1-44" fmla="*/ 44450 h 149544"/>
                    <a:gd name="connsiteX2-45" fmla="*/ 312737 w 315912"/>
                    <a:gd name="connsiteY2-46" fmla="*/ 146050 h 149544"/>
                    <a:gd name="connsiteX3-47" fmla="*/ 0 w 315912"/>
                    <a:gd name="connsiteY3-48" fmla="*/ 79375 h 149544"/>
                    <a:gd name="connsiteX4-49" fmla="*/ 52387 w 315912"/>
                    <a:gd name="connsiteY4-50" fmla="*/ 0 h 149544"/>
                    <a:gd name="connsiteX0-51" fmla="*/ 52387 w 315912"/>
                    <a:gd name="connsiteY0-52" fmla="*/ 0 h 145166"/>
                    <a:gd name="connsiteX1-53" fmla="*/ 315912 w 315912"/>
                    <a:gd name="connsiteY1-54" fmla="*/ 44450 h 145166"/>
                    <a:gd name="connsiteX2-55" fmla="*/ 310355 w 315912"/>
                    <a:gd name="connsiteY2-56" fmla="*/ 141287 h 145166"/>
                    <a:gd name="connsiteX3-57" fmla="*/ 0 w 315912"/>
                    <a:gd name="connsiteY3-58" fmla="*/ 79375 h 145166"/>
                    <a:gd name="connsiteX4-59" fmla="*/ 52387 w 315912"/>
                    <a:gd name="connsiteY4-60" fmla="*/ 0 h 145166"/>
                    <a:gd name="connsiteX0-61" fmla="*/ 45243 w 315912"/>
                    <a:gd name="connsiteY0-62" fmla="*/ 0 h 147547"/>
                    <a:gd name="connsiteX1-63" fmla="*/ 315912 w 315912"/>
                    <a:gd name="connsiteY1-64" fmla="*/ 46831 h 147547"/>
                    <a:gd name="connsiteX2-65" fmla="*/ 310355 w 315912"/>
                    <a:gd name="connsiteY2-66" fmla="*/ 143668 h 147547"/>
                    <a:gd name="connsiteX3-67" fmla="*/ 0 w 315912"/>
                    <a:gd name="connsiteY3-68" fmla="*/ 81756 h 147547"/>
                    <a:gd name="connsiteX4-69" fmla="*/ 45243 w 315912"/>
                    <a:gd name="connsiteY4-70" fmla="*/ 0 h 147547"/>
                    <a:gd name="connsiteX0-71" fmla="*/ 45243 w 313531"/>
                    <a:gd name="connsiteY0-72" fmla="*/ 0 h 147547"/>
                    <a:gd name="connsiteX1-73" fmla="*/ 313531 w 313531"/>
                    <a:gd name="connsiteY1-74" fmla="*/ 51593 h 147547"/>
                    <a:gd name="connsiteX2-75" fmla="*/ 310355 w 313531"/>
                    <a:gd name="connsiteY2-76" fmla="*/ 143668 h 147547"/>
                    <a:gd name="connsiteX3-77" fmla="*/ 0 w 313531"/>
                    <a:gd name="connsiteY3-78" fmla="*/ 81756 h 147547"/>
                    <a:gd name="connsiteX4-79" fmla="*/ 45243 w 313531"/>
                    <a:gd name="connsiteY4-80" fmla="*/ 0 h 147547"/>
                    <a:gd name="connsiteX0-81" fmla="*/ 45243 w 313531"/>
                    <a:gd name="connsiteY0-82" fmla="*/ 0 h 147547"/>
                    <a:gd name="connsiteX1-83" fmla="*/ 313531 w 313531"/>
                    <a:gd name="connsiteY1-84" fmla="*/ 51593 h 147547"/>
                    <a:gd name="connsiteX2-85" fmla="*/ 312736 w 313531"/>
                    <a:gd name="connsiteY2-86" fmla="*/ 143668 h 147547"/>
                    <a:gd name="connsiteX3-87" fmla="*/ 0 w 313531"/>
                    <a:gd name="connsiteY3-88" fmla="*/ 81756 h 147547"/>
                    <a:gd name="connsiteX4-89" fmla="*/ 45243 w 313531"/>
                    <a:gd name="connsiteY4-90" fmla="*/ 0 h 147547"/>
                    <a:gd name="connsiteX0-91" fmla="*/ 45243 w 313531"/>
                    <a:gd name="connsiteY0-92" fmla="*/ 0 h 147547"/>
                    <a:gd name="connsiteX1-93" fmla="*/ 313531 w 313531"/>
                    <a:gd name="connsiteY1-94" fmla="*/ 56356 h 147547"/>
                    <a:gd name="connsiteX2-95" fmla="*/ 312736 w 313531"/>
                    <a:gd name="connsiteY2-96" fmla="*/ 143668 h 147547"/>
                    <a:gd name="connsiteX3-97" fmla="*/ 0 w 313531"/>
                    <a:gd name="connsiteY3-98" fmla="*/ 81756 h 147547"/>
                    <a:gd name="connsiteX4-99" fmla="*/ 45243 w 313531"/>
                    <a:gd name="connsiteY4-100" fmla="*/ 0 h 147547"/>
                    <a:gd name="connsiteX0-101" fmla="*/ 45243 w 313531"/>
                    <a:gd name="connsiteY0-102" fmla="*/ 0 h 147547"/>
                    <a:gd name="connsiteX1-103" fmla="*/ 313531 w 313531"/>
                    <a:gd name="connsiteY1-104" fmla="*/ 56356 h 147547"/>
                    <a:gd name="connsiteX2-105" fmla="*/ 312736 w 313531"/>
                    <a:gd name="connsiteY2-106" fmla="*/ 143668 h 147547"/>
                    <a:gd name="connsiteX3-107" fmla="*/ 0 w 313531"/>
                    <a:gd name="connsiteY3-108" fmla="*/ 81756 h 147547"/>
                    <a:gd name="connsiteX4-109" fmla="*/ 45243 w 313531"/>
                    <a:gd name="connsiteY4-110" fmla="*/ 0 h 147547"/>
                    <a:gd name="connsiteX0-111" fmla="*/ 45243 w 313531"/>
                    <a:gd name="connsiteY0-112" fmla="*/ 0 h 147547"/>
                    <a:gd name="connsiteX1-113" fmla="*/ 313531 w 313531"/>
                    <a:gd name="connsiteY1-114" fmla="*/ 56356 h 147547"/>
                    <a:gd name="connsiteX2-115" fmla="*/ 312736 w 313531"/>
                    <a:gd name="connsiteY2-116" fmla="*/ 143668 h 147547"/>
                    <a:gd name="connsiteX3-117" fmla="*/ 0 w 313531"/>
                    <a:gd name="connsiteY3-118" fmla="*/ 81756 h 147547"/>
                    <a:gd name="connsiteX4-119" fmla="*/ 45243 w 313531"/>
                    <a:gd name="connsiteY4-120" fmla="*/ 0 h 147547"/>
                    <a:gd name="connsiteX0-121" fmla="*/ 45243 w 313531"/>
                    <a:gd name="connsiteY0-122" fmla="*/ 0 h 147547"/>
                    <a:gd name="connsiteX1-123" fmla="*/ 313531 w 313531"/>
                    <a:gd name="connsiteY1-124" fmla="*/ 56356 h 147547"/>
                    <a:gd name="connsiteX2-125" fmla="*/ 312736 w 313531"/>
                    <a:gd name="connsiteY2-126" fmla="*/ 143668 h 147547"/>
                    <a:gd name="connsiteX3-127" fmla="*/ 0 w 313531"/>
                    <a:gd name="connsiteY3-128" fmla="*/ 81756 h 147547"/>
                    <a:gd name="connsiteX4-129" fmla="*/ 45243 w 313531"/>
                    <a:gd name="connsiteY4-130" fmla="*/ 0 h 147547"/>
                    <a:gd name="connsiteX0-131" fmla="*/ 45243 w 318293"/>
                    <a:gd name="connsiteY0-132" fmla="*/ 0 h 147547"/>
                    <a:gd name="connsiteX1-133" fmla="*/ 318293 w 318293"/>
                    <a:gd name="connsiteY1-134" fmla="*/ 56356 h 147547"/>
                    <a:gd name="connsiteX2-135" fmla="*/ 312736 w 318293"/>
                    <a:gd name="connsiteY2-136" fmla="*/ 143668 h 147547"/>
                    <a:gd name="connsiteX3-137" fmla="*/ 0 w 318293"/>
                    <a:gd name="connsiteY3-138" fmla="*/ 81756 h 147547"/>
                    <a:gd name="connsiteX4-139" fmla="*/ 45243 w 318293"/>
                    <a:gd name="connsiteY4-140" fmla="*/ 0 h 147547"/>
                    <a:gd name="connsiteX0-141" fmla="*/ 45243 w 324733"/>
                    <a:gd name="connsiteY0-142" fmla="*/ 0 h 143250"/>
                    <a:gd name="connsiteX1-143" fmla="*/ 318293 w 324733"/>
                    <a:gd name="connsiteY1-144" fmla="*/ 56356 h 143250"/>
                    <a:gd name="connsiteX2-145" fmla="*/ 324642 w 324733"/>
                    <a:gd name="connsiteY2-146" fmla="*/ 138905 h 143250"/>
                    <a:gd name="connsiteX3-147" fmla="*/ 0 w 324733"/>
                    <a:gd name="connsiteY3-148" fmla="*/ 81756 h 143250"/>
                    <a:gd name="connsiteX4-149" fmla="*/ 45243 w 324733"/>
                    <a:gd name="connsiteY4-150" fmla="*/ 0 h 143250"/>
                    <a:gd name="connsiteX0-151" fmla="*/ 45243 w 327818"/>
                    <a:gd name="connsiteY0-152" fmla="*/ 0 h 143250"/>
                    <a:gd name="connsiteX1-153" fmla="*/ 327818 w 327818"/>
                    <a:gd name="connsiteY1-154" fmla="*/ 56356 h 143250"/>
                    <a:gd name="connsiteX2-155" fmla="*/ 324642 w 327818"/>
                    <a:gd name="connsiteY2-156" fmla="*/ 138905 h 143250"/>
                    <a:gd name="connsiteX3-157" fmla="*/ 0 w 327818"/>
                    <a:gd name="connsiteY3-158" fmla="*/ 81756 h 143250"/>
                    <a:gd name="connsiteX4-159" fmla="*/ 45243 w 327818"/>
                    <a:gd name="connsiteY4-160" fmla="*/ 0 h 143250"/>
                    <a:gd name="connsiteX0-161" fmla="*/ 45243 w 327818"/>
                    <a:gd name="connsiteY0-162" fmla="*/ 0 h 143250"/>
                    <a:gd name="connsiteX1-163" fmla="*/ 327818 w 327818"/>
                    <a:gd name="connsiteY1-164" fmla="*/ 56356 h 143250"/>
                    <a:gd name="connsiteX2-165" fmla="*/ 324642 w 327818"/>
                    <a:gd name="connsiteY2-166" fmla="*/ 138905 h 143250"/>
                    <a:gd name="connsiteX3-167" fmla="*/ 0 w 327818"/>
                    <a:gd name="connsiteY3-168" fmla="*/ 81756 h 143250"/>
                    <a:gd name="connsiteX4-169" fmla="*/ 45243 w 327818"/>
                    <a:gd name="connsiteY4-170" fmla="*/ 0 h 143250"/>
                    <a:gd name="connsiteX0-171" fmla="*/ 45243 w 327818"/>
                    <a:gd name="connsiteY0-172" fmla="*/ 0 h 149727"/>
                    <a:gd name="connsiteX1-173" fmla="*/ 327818 w 327818"/>
                    <a:gd name="connsiteY1-174" fmla="*/ 56356 h 149727"/>
                    <a:gd name="connsiteX2-175" fmla="*/ 322261 w 327818"/>
                    <a:gd name="connsiteY2-176" fmla="*/ 146049 h 149727"/>
                    <a:gd name="connsiteX3-177" fmla="*/ 0 w 327818"/>
                    <a:gd name="connsiteY3-178" fmla="*/ 81756 h 149727"/>
                    <a:gd name="connsiteX4-179" fmla="*/ 45243 w 327818"/>
                    <a:gd name="connsiteY4-180" fmla="*/ 0 h 149727"/>
                    <a:gd name="connsiteX0-181" fmla="*/ 45243 w 327818"/>
                    <a:gd name="connsiteY0-182" fmla="*/ 0 h 146049"/>
                    <a:gd name="connsiteX1-183" fmla="*/ 327818 w 327818"/>
                    <a:gd name="connsiteY1-184" fmla="*/ 56356 h 146049"/>
                    <a:gd name="connsiteX2-185" fmla="*/ 322261 w 327818"/>
                    <a:gd name="connsiteY2-186" fmla="*/ 146049 h 146049"/>
                    <a:gd name="connsiteX3-187" fmla="*/ 0 w 327818"/>
                    <a:gd name="connsiteY3-188" fmla="*/ 81756 h 146049"/>
                    <a:gd name="connsiteX4-189" fmla="*/ 45243 w 327818"/>
                    <a:gd name="connsiteY4-190" fmla="*/ 0 h 1460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27818" h="146049">
                      <a:moveTo>
                        <a:pt x="45243" y="0"/>
                      </a:moveTo>
                      <a:cubicBezTo>
                        <a:pt x="75934" y="36249"/>
                        <a:pt x="213781" y="48684"/>
                        <a:pt x="327818" y="56356"/>
                      </a:cubicBezTo>
                      <a:cubicBezTo>
                        <a:pt x="326760" y="90223"/>
                        <a:pt x="323319" y="112182"/>
                        <a:pt x="322261" y="146049"/>
                      </a:cubicBezTo>
                      <a:cubicBezTo>
                        <a:pt x="216429" y="146049"/>
                        <a:pt x="96308" y="131762"/>
                        <a:pt x="0" y="81756"/>
                      </a:cubicBezTo>
                      <a:lnTo>
                        <a:pt x="45243" y="0"/>
                      </a:lnTo>
                      <a:close/>
                    </a:path>
                  </a:pathLst>
                </a:custGeom>
                <a:solidFill>
                  <a:srgbClr val="1B598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5197475" y="2886075"/>
                  <a:ext cx="345281" cy="774700"/>
                </a:xfrm>
                <a:custGeom>
                  <a:avLst/>
                  <a:gdLst>
                    <a:gd name="connsiteX0" fmla="*/ 342900 w 342900"/>
                    <a:gd name="connsiteY0" fmla="*/ 0 h 774700"/>
                    <a:gd name="connsiteX1" fmla="*/ 0 w 342900"/>
                    <a:gd name="connsiteY1" fmla="*/ 209550 h 774700"/>
                    <a:gd name="connsiteX2" fmla="*/ 41275 w 342900"/>
                    <a:gd name="connsiteY2" fmla="*/ 733425 h 774700"/>
                    <a:gd name="connsiteX3" fmla="*/ 152400 w 342900"/>
                    <a:gd name="connsiteY3" fmla="*/ 774700 h 774700"/>
                    <a:gd name="connsiteX4" fmla="*/ 327025 w 342900"/>
                    <a:gd name="connsiteY4" fmla="*/ 517525 h 774700"/>
                    <a:gd name="connsiteX5" fmla="*/ 342900 w 342900"/>
                    <a:gd name="connsiteY5" fmla="*/ 0 h 774700"/>
                    <a:gd name="connsiteX0-1" fmla="*/ 342900 w 342900"/>
                    <a:gd name="connsiteY0-2" fmla="*/ 0 h 774700"/>
                    <a:gd name="connsiteX1-3" fmla="*/ 0 w 342900"/>
                    <a:gd name="connsiteY1-4" fmla="*/ 209550 h 774700"/>
                    <a:gd name="connsiteX2-5" fmla="*/ 41275 w 342900"/>
                    <a:gd name="connsiteY2-6" fmla="*/ 733425 h 774700"/>
                    <a:gd name="connsiteX3-7" fmla="*/ 152400 w 342900"/>
                    <a:gd name="connsiteY3-8" fmla="*/ 774700 h 774700"/>
                    <a:gd name="connsiteX4-9" fmla="*/ 327025 w 342900"/>
                    <a:gd name="connsiteY4-10" fmla="*/ 517525 h 774700"/>
                    <a:gd name="connsiteX5-11" fmla="*/ 342900 w 342900"/>
                    <a:gd name="connsiteY5-12" fmla="*/ 0 h 774700"/>
                    <a:gd name="connsiteX0-13" fmla="*/ 342900 w 342900"/>
                    <a:gd name="connsiteY0-14" fmla="*/ 0 h 774700"/>
                    <a:gd name="connsiteX1-15" fmla="*/ 0 w 342900"/>
                    <a:gd name="connsiteY1-16" fmla="*/ 209550 h 774700"/>
                    <a:gd name="connsiteX2-17" fmla="*/ 41275 w 342900"/>
                    <a:gd name="connsiteY2-18" fmla="*/ 733425 h 774700"/>
                    <a:gd name="connsiteX3-19" fmla="*/ 152400 w 342900"/>
                    <a:gd name="connsiteY3-20" fmla="*/ 774700 h 774700"/>
                    <a:gd name="connsiteX4-21" fmla="*/ 327025 w 342900"/>
                    <a:gd name="connsiteY4-22" fmla="*/ 517525 h 774700"/>
                    <a:gd name="connsiteX5-23" fmla="*/ 342900 w 342900"/>
                    <a:gd name="connsiteY5-24" fmla="*/ 0 h 774700"/>
                    <a:gd name="connsiteX0-25" fmla="*/ 342900 w 342900"/>
                    <a:gd name="connsiteY0-26" fmla="*/ 0 h 774700"/>
                    <a:gd name="connsiteX1-27" fmla="*/ 0 w 342900"/>
                    <a:gd name="connsiteY1-28" fmla="*/ 209550 h 774700"/>
                    <a:gd name="connsiteX2-29" fmla="*/ 41275 w 342900"/>
                    <a:gd name="connsiteY2-30" fmla="*/ 733425 h 774700"/>
                    <a:gd name="connsiteX3-31" fmla="*/ 152400 w 342900"/>
                    <a:gd name="connsiteY3-32" fmla="*/ 774700 h 774700"/>
                    <a:gd name="connsiteX4-33" fmla="*/ 327025 w 342900"/>
                    <a:gd name="connsiteY4-34" fmla="*/ 517525 h 774700"/>
                    <a:gd name="connsiteX5-35" fmla="*/ 342900 w 342900"/>
                    <a:gd name="connsiteY5-36" fmla="*/ 0 h 774700"/>
                    <a:gd name="connsiteX0-37" fmla="*/ 342900 w 342900"/>
                    <a:gd name="connsiteY0-38" fmla="*/ 0 h 774700"/>
                    <a:gd name="connsiteX1-39" fmla="*/ 0 w 342900"/>
                    <a:gd name="connsiteY1-40" fmla="*/ 209550 h 774700"/>
                    <a:gd name="connsiteX2-41" fmla="*/ 41275 w 342900"/>
                    <a:gd name="connsiteY2-42" fmla="*/ 733425 h 774700"/>
                    <a:gd name="connsiteX3-43" fmla="*/ 152400 w 342900"/>
                    <a:gd name="connsiteY3-44" fmla="*/ 774700 h 774700"/>
                    <a:gd name="connsiteX4-45" fmla="*/ 327025 w 342900"/>
                    <a:gd name="connsiteY4-46" fmla="*/ 517525 h 774700"/>
                    <a:gd name="connsiteX5-47" fmla="*/ 342900 w 342900"/>
                    <a:gd name="connsiteY5-48" fmla="*/ 0 h 774700"/>
                    <a:gd name="connsiteX0-49" fmla="*/ 345281 w 345281"/>
                    <a:gd name="connsiteY0-50" fmla="*/ 0 h 774700"/>
                    <a:gd name="connsiteX1-51" fmla="*/ 0 w 345281"/>
                    <a:gd name="connsiteY1-52" fmla="*/ 209550 h 774700"/>
                    <a:gd name="connsiteX2-53" fmla="*/ 41275 w 345281"/>
                    <a:gd name="connsiteY2-54" fmla="*/ 733425 h 774700"/>
                    <a:gd name="connsiteX3-55" fmla="*/ 152400 w 345281"/>
                    <a:gd name="connsiteY3-56" fmla="*/ 774700 h 774700"/>
                    <a:gd name="connsiteX4-57" fmla="*/ 327025 w 345281"/>
                    <a:gd name="connsiteY4-58" fmla="*/ 517525 h 774700"/>
                    <a:gd name="connsiteX5-59" fmla="*/ 345281 w 345281"/>
                    <a:gd name="connsiteY5-60" fmla="*/ 0 h 774700"/>
                    <a:gd name="connsiteX0-61" fmla="*/ 345281 w 345281"/>
                    <a:gd name="connsiteY0-62" fmla="*/ 0 h 774700"/>
                    <a:gd name="connsiteX1-63" fmla="*/ 0 w 345281"/>
                    <a:gd name="connsiteY1-64" fmla="*/ 209550 h 774700"/>
                    <a:gd name="connsiteX2-65" fmla="*/ 41275 w 345281"/>
                    <a:gd name="connsiteY2-66" fmla="*/ 733425 h 774700"/>
                    <a:gd name="connsiteX3-67" fmla="*/ 152400 w 345281"/>
                    <a:gd name="connsiteY3-68" fmla="*/ 774700 h 774700"/>
                    <a:gd name="connsiteX4-69" fmla="*/ 327025 w 345281"/>
                    <a:gd name="connsiteY4-70" fmla="*/ 517525 h 774700"/>
                    <a:gd name="connsiteX5-71" fmla="*/ 345281 w 345281"/>
                    <a:gd name="connsiteY5-72" fmla="*/ 0 h 774700"/>
                    <a:gd name="connsiteX0-73" fmla="*/ 345281 w 345281"/>
                    <a:gd name="connsiteY0-74" fmla="*/ 0 h 774700"/>
                    <a:gd name="connsiteX1-75" fmla="*/ 0 w 345281"/>
                    <a:gd name="connsiteY1-76" fmla="*/ 209550 h 774700"/>
                    <a:gd name="connsiteX2-77" fmla="*/ 41275 w 345281"/>
                    <a:gd name="connsiteY2-78" fmla="*/ 733425 h 774700"/>
                    <a:gd name="connsiteX3-79" fmla="*/ 152400 w 345281"/>
                    <a:gd name="connsiteY3-80" fmla="*/ 774700 h 774700"/>
                    <a:gd name="connsiteX4-81" fmla="*/ 327025 w 345281"/>
                    <a:gd name="connsiteY4-82" fmla="*/ 517525 h 774700"/>
                    <a:gd name="connsiteX5-83" fmla="*/ 345281 w 345281"/>
                    <a:gd name="connsiteY5-84" fmla="*/ 0 h 7747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5281" h="774700">
                      <a:moveTo>
                        <a:pt x="345281" y="0"/>
                      </a:moveTo>
                      <a:lnTo>
                        <a:pt x="0" y="209550"/>
                      </a:lnTo>
                      <a:lnTo>
                        <a:pt x="41275" y="733425"/>
                      </a:lnTo>
                      <a:lnTo>
                        <a:pt x="152400" y="774700"/>
                      </a:lnTo>
                      <a:cubicBezTo>
                        <a:pt x="184414" y="681832"/>
                        <a:pt x="235480" y="567531"/>
                        <a:pt x="327025" y="517525"/>
                      </a:cubicBezTo>
                      <a:cubicBezTo>
                        <a:pt x="303742" y="333111"/>
                        <a:pt x="320940" y="193939"/>
                        <a:pt x="345281" y="0"/>
                      </a:cubicBezTo>
                      <a:close/>
                    </a:path>
                  </a:pathLst>
                </a:custGeom>
                <a:solidFill>
                  <a:srgbClr val="237DB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5607844" y="3521868"/>
                  <a:ext cx="495300" cy="169359"/>
                </a:xfrm>
                <a:custGeom>
                  <a:avLst/>
                  <a:gdLst>
                    <a:gd name="connsiteX0" fmla="*/ 0 w 495300"/>
                    <a:gd name="connsiteY0" fmla="*/ 0 h 152400"/>
                    <a:gd name="connsiteX1" fmla="*/ 71438 w 495300"/>
                    <a:gd name="connsiteY1" fmla="*/ 104775 h 152400"/>
                    <a:gd name="connsiteX2" fmla="*/ 495300 w 495300"/>
                    <a:gd name="connsiteY2" fmla="*/ 152400 h 152400"/>
                    <a:gd name="connsiteX3" fmla="*/ 490538 w 495300"/>
                    <a:gd name="connsiteY3" fmla="*/ 61913 h 152400"/>
                    <a:gd name="connsiteX4" fmla="*/ 0 w 495300"/>
                    <a:gd name="connsiteY4" fmla="*/ 0 h 152400"/>
                    <a:gd name="connsiteX0-1" fmla="*/ 0 w 495300"/>
                    <a:gd name="connsiteY0-2" fmla="*/ 0 h 152400"/>
                    <a:gd name="connsiteX1-3" fmla="*/ 71438 w 495300"/>
                    <a:gd name="connsiteY1-4" fmla="*/ 104775 h 152400"/>
                    <a:gd name="connsiteX2-5" fmla="*/ 495300 w 495300"/>
                    <a:gd name="connsiteY2-6" fmla="*/ 152400 h 152400"/>
                    <a:gd name="connsiteX3-7" fmla="*/ 490538 w 495300"/>
                    <a:gd name="connsiteY3-8" fmla="*/ 61913 h 152400"/>
                    <a:gd name="connsiteX4-9" fmla="*/ 0 w 495300"/>
                    <a:gd name="connsiteY4-10" fmla="*/ 0 h 152400"/>
                    <a:gd name="connsiteX0-11" fmla="*/ 0 w 495300"/>
                    <a:gd name="connsiteY0-12" fmla="*/ 0 h 152400"/>
                    <a:gd name="connsiteX1-13" fmla="*/ 71438 w 495300"/>
                    <a:gd name="connsiteY1-14" fmla="*/ 104775 h 152400"/>
                    <a:gd name="connsiteX2-15" fmla="*/ 495300 w 495300"/>
                    <a:gd name="connsiteY2-16" fmla="*/ 152400 h 152400"/>
                    <a:gd name="connsiteX3-17" fmla="*/ 490538 w 495300"/>
                    <a:gd name="connsiteY3-18" fmla="*/ 61913 h 152400"/>
                    <a:gd name="connsiteX4-19" fmla="*/ 0 w 495300"/>
                    <a:gd name="connsiteY4-20" fmla="*/ 0 h 152400"/>
                    <a:gd name="connsiteX0-21" fmla="*/ 0 w 495300"/>
                    <a:gd name="connsiteY0-22" fmla="*/ 0 h 156096"/>
                    <a:gd name="connsiteX1-23" fmla="*/ 71438 w 495300"/>
                    <a:gd name="connsiteY1-24" fmla="*/ 104775 h 156096"/>
                    <a:gd name="connsiteX2-25" fmla="*/ 495300 w 495300"/>
                    <a:gd name="connsiteY2-26" fmla="*/ 152400 h 156096"/>
                    <a:gd name="connsiteX3-27" fmla="*/ 490538 w 495300"/>
                    <a:gd name="connsiteY3-28" fmla="*/ 61913 h 156096"/>
                    <a:gd name="connsiteX4-29" fmla="*/ 0 w 495300"/>
                    <a:gd name="connsiteY4-30" fmla="*/ 0 h 156096"/>
                    <a:gd name="connsiteX0-31" fmla="*/ 0 w 495300"/>
                    <a:gd name="connsiteY0-32" fmla="*/ 0 h 158005"/>
                    <a:gd name="connsiteX1-33" fmla="*/ 71438 w 495300"/>
                    <a:gd name="connsiteY1-34" fmla="*/ 104775 h 158005"/>
                    <a:gd name="connsiteX2-35" fmla="*/ 495300 w 495300"/>
                    <a:gd name="connsiteY2-36" fmla="*/ 152400 h 158005"/>
                    <a:gd name="connsiteX3-37" fmla="*/ 490538 w 495300"/>
                    <a:gd name="connsiteY3-38" fmla="*/ 61913 h 158005"/>
                    <a:gd name="connsiteX4-39" fmla="*/ 0 w 495300"/>
                    <a:gd name="connsiteY4-40" fmla="*/ 0 h 158005"/>
                    <a:gd name="connsiteX0-41" fmla="*/ 0 w 488156"/>
                    <a:gd name="connsiteY0-42" fmla="*/ 0 h 160386"/>
                    <a:gd name="connsiteX1-43" fmla="*/ 64294 w 488156"/>
                    <a:gd name="connsiteY1-44" fmla="*/ 107156 h 160386"/>
                    <a:gd name="connsiteX2-45" fmla="*/ 488156 w 488156"/>
                    <a:gd name="connsiteY2-46" fmla="*/ 154781 h 160386"/>
                    <a:gd name="connsiteX3-47" fmla="*/ 483394 w 488156"/>
                    <a:gd name="connsiteY3-48" fmla="*/ 64294 h 160386"/>
                    <a:gd name="connsiteX4-49" fmla="*/ 0 w 488156"/>
                    <a:gd name="connsiteY4-50" fmla="*/ 0 h 160386"/>
                    <a:gd name="connsiteX0-51" fmla="*/ 0 w 488156"/>
                    <a:gd name="connsiteY0-52" fmla="*/ 0 h 160386"/>
                    <a:gd name="connsiteX1-53" fmla="*/ 64294 w 488156"/>
                    <a:gd name="connsiteY1-54" fmla="*/ 107156 h 160386"/>
                    <a:gd name="connsiteX2-55" fmla="*/ 488156 w 488156"/>
                    <a:gd name="connsiteY2-56" fmla="*/ 154781 h 160386"/>
                    <a:gd name="connsiteX3-57" fmla="*/ 483394 w 488156"/>
                    <a:gd name="connsiteY3-58" fmla="*/ 64294 h 160386"/>
                    <a:gd name="connsiteX4-59" fmla="*/ 0 w 488156"/>
                    <a:gd name="connsiteY4-60" fmla="*/ 0 h 160386"/>
                    <a:gd name="connsiteX0-61" fmla="*/ 0 w 488156"/>
                    <a:gd name="connsiteY0-62" fmla="*/ 0 h 160386"/>
                    <a:gd name="connsiteX1-63" fmla="*/ 64294 w 488156"/>
                    <a:gd name="connsiteY1-64" fmla="*/ 107156 h 160386"/>
                    <a:gd name="connsiteX2-65" fmla="*/ 488156 w 488156"/>
                    <a:gd name="connsiteY2-66" fmla="*/ 154781 h 160386"/>
                    <a:gd name="connsiteX3-67" fmla="*/ 488156 w 488156"/>
                    <a:gd name="connsiteY3-68" fmla="*/ 61913 h 160386"/>
                    <a:gd name="connsiteX4-69" fmla="*/ 0 w 488156"/>
                    <a:gd name="connsiteY4-70" fmla="*/ 0 h 160386"/>
                    <a:gd name="connsiteX0-71" fmla="*/ 0 w 492918"/>
                    <a:gd name="connsiteY0-72" fmla="*/ 0 h 164610"/>
                    <a:gd name="connsiteX1-73" fmla="*/ 64294 w 492918"/>
                    <a:gd name="connsiteY1-74" fmla="*/ 107156 h 164610"/>
                    <a:gd name="connsiteX2-75" fmla="*/ 492918 w 492918"/>
                    <a:gd name="connsiteY2-76" fmla="*/ 159543 h 164610"/>
                    <a:gd name="connsiteX3-77" fmla="*/ 488156 w 492918"/>
                    <a:gd name="connsiteY3-78" fmla="*/ 61913 h 164610"/>
                    <a:gd name="connsiteX4-79" fmla="*/ 0 w 492918"/>
                    <a:gd name="connsiteY4-80" fmla="*/ 0 h 164610"/>
                    <a:gd name="connsiteX0-81" fmla="*/ 0 w 492918"/>
                    <a:gd name="connsiteY0-82" fmla="*/ 0 h 166992"/>
                    <a:gd name="connsiteX1-83" fmla="*/ 64294 w 492918"/>
                    <a:gd name="connsiteY1-84" fmla="*/ 109538 h 166992"/>
                    <a:gd name="connsiteX2-85" fmla="*/ 492918 w 492918"/>
                    <a:gd name="connsiteY2-86" fmla="*/ 161925 h 166992"/>
                    <a:gd name="connsiteX3-87" fmla="*/ 488156 w 492918"/>
                    <a:gd name="connsiteY3-88" fmla="*/ 64295 h 166992"/>
                    <a:gd name="connsiteX4-89" fmla="*/ 0 w 492918"/>
                    <a:gd name="connsiteY4-90" fmla="*/ 0 h 166992"/>
                    <a:gd name="connsiteX0-91" fmla="*/ 0 w 495300"/>
                    <a:gd name="connsiteY0-92" fmla="*/ 0 h 173485"/>
                    <a:gd name="connsiteX1-93" fmla="*/ 64294 w 495300"/>
                    <a:gd name="connsiteY1-94" fmla="*/ 109538 h 173485"/>
                    <a:gd name="connsiteX2-95" fmla="*/ 495300 w 495300"/>
                    <a:gd name="connsiteY2-96" fmla="*/ 169069 h 173485"/>
                    <a:gd name="connsiteX3-97" fmla="*/ 488156 w 495300"/>
                    <a:gd name="connsiteY3-98" fmla="*/ 64295 h 173485"/>
                    <a:gd name="connsiteX4-99" fmla="*/ 0 w 495300"/>
                    <a:gd name="connsiteY4-100" fmla="*/ 0 h 173485"/>
                    <a:gd name="connsiteX0-101" fmla="*/ 0 w 495300"/>
                    <a:gd name="connsiteY0-102" fmla="*/ 0 h 169359"/>
                    <a:gd name="connsiteX1-103" fmla="*/ 64294 w 495300"/>
                    <a:gd name="connsiteY1-104" fmla="*/ 109538 h 169359"/>
                    <a:gd name="connsiteX2-105" fmla="*/ 495300 w 495300"/>
                    <a:gd name="connsiteY2-106" fmla="*/ 169069 h 169359"/>
                    <a:gd name="connsiteX3-107" fmla="*/ 488156 w 495300"/>
                    <a:gd name="connsiteY3-108" fmla="*/ 64295 h 169359"/>
                    <a:gd name="connsiteX4-109" fmla="*/ 0 w 495300"/>
                    <a:gd name="connsiteY4-110" fmla="*/ 0 h 1693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95300" h="169359">
                      <a:moveTo>
                        <a:pt x="0" y="0"/>
                      </a:moveTo>
                      <a:lnTo>
                        <a:pt x="64294" y="109538"/>
                      </a:lnTo>
                      <a:cubicBezTo>
                        <a:pt x="153194" y="149226"/>
                        <a:pt x="368300" y="172244"/>
                        <a:pt x="495300" y="169069"/>
                      </a:cubicBezTo>
                      <a:lnTo>
                        <a:pt x="488156" y="64295"/>
                      </a:lnTo>
                      <a:cubicBezTo>
                        <a:pt x="398462" y="76994"/>
                        <a:pt x="149225" y="53976"/>
                        <a:pt x="0" y="0"/>
                      </a:cubicBezTo>
                      <a:close/>
                    </a:path>
                  </a:pathLst>
                </a:custGeom>
                <a:solidFill>
                  <a:srgbClr val="1B5E8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619973" y="3663949"/>
                  <a:ext cx="482375" cy="1262063"/>
                </a:xfrm>
                <a:custGeom>
                  <a:avLst/>
                  <a:gdLst>
                    <a:gd name="connsiteX0" fmla="*/ 136525 w 457200"/>
                    <a:gd name="connsiteY0" fmla="*/ 0 h 1266825"/>
                    <a:gd name="connsiteX1" fmla="*/ 454025 w 457200"/>
                    <a:gd name="connsiteY1" fmla="*/ 22225 h 1266825"/>
                    <a:gd name="connsiteX2" fmla="*/ 457200 w 457200"/>
                    <a:gd name="connsiteY2" fmla="*/ 1266825 h 1266825"/>
                    <a:gd name="connsiteX3" fmla="*/ 88900 w 457200"/>
                    <a:gd name="connsiteY3" fmla="*/ 473075 h 1266825"/>
                    <a:gd name="connsiteX4" fmla="*/ 0 w 457200"/>
                    <a:gd name="connsiteY4" fmla="*/ 625475 h 1266825"/>
                    <a:gd name="connsiteX5" fmla="*/ 136525 w 457200"/>
                    <a:gd name="connsiteY5" fmla="*/ 0 h 1266825"/>
                    <a:gd name="connsiteX0-1" fmla="*/ 136525 w 457200"/>
                    <a:gd name="connsiteY0-2" fmla="*/ 0 h 1266825"/>
                    <a:gd name="connsiteX1-3" fmla="*/ 454025 w 457200"/>
                    <a:gd name="connsiteY1-4" fmla="*/ 22225 h 1266825"/>
                    <a:gd name="connsiteX2-5" fmla="*/ 457200 w 457200"/>
                    <a:gd name="connsiteY2-6" fmla="*/ 1266825 h 1266825"/>
                    <a:gd name="connsiteX3-7" fmla="*/ 88900 w 457200"/>
                    <a:gd name="connsiteY3-8" fmla="*/ 473075 h 1266825"/>
                    <a:gd name="connsiteX4-9" fmla="*/ 0 w 457200"/>
                    <a:gd name="connsiteY4-10" fmla="*/ 625475 h 1266825"/>
                    <a:gd name="connsiteX5-11" fmla="*/ 136525 w 457200"/>
                    <a:gd name="connsiteY5-12" fmla="*/ 0 h 1266825"/>
                    <a:gd name="connsiteX0-13" fmla="*/ 136525 w 457200"/>
                    <a:gd name="connsiteY0-14" fmla="*/ 0 h 1266825"/>
                    <a:gd name="connsiteX1-15" fmla="*/ 454025 w 457200"/>
                    <a:gd name="connsiteY1-16" fmla="*/ 22225 h 1266825"/>
                    <a:gd name="connsiteX2-17" fmla="*/ 457200 w 457200"/>
                    <a:gd name="connsiteY2-18" fmla="*/ 1266825 h 1266825"/>
                    <a:gd name="connsiteX3-19" fmla="*/ 88900 w 457200"/>
                    <a:gd name="connsiteY3-20" fmla="*/ 473075 h 1266825"/>
                    <a:gd name="connsiteX4-21" fmla="*/ 0 w 457200"/>
                    <a:gd name="connsiteY4-22" fmla="*/ 625475 h 1266825"/>
                    <a:gd name="connsiteX5-23" fmla="*/ 136525 w 457200"/>
                    <a:gd name="connsiteY5-24" fmla="*/ 0 h 1266825"/>
                    <a:gd name="connsiteX0-25" fmla="*/ 136525 w 457200"/>
                    <a:gd name="connsiteY0-26" fmla="*/ 0 h 1266825"/>
                    <a:gd name="connsiteX1-27" fmla="*/ 454025 w 457200"/>
                    <a:gd name="connsiteY1-28" fmla="*/ 22225 h 1266825"/>
                    <a:gd name="connsiteX2-29" fmla="*/ 457200 w 457200"/>
                    <a:gd name="connsiteY2-30" fmla="*/ 1266825 h 1266825"/>
                    <a:gd name="connsiteX3-31" fmla="*/ 88900 w 457200"/>
                    <a:gd name="connsiteY3-32" fmla="*/ 473075 h 1266825"/>
                    <a:gd name="connsiteX4-33" fmla="*/ 0 w 457200"/>
                    <a:gd name="connsiteY4-34" fmla="*/ 625475 h 1266825"/>
                    <a:gd name="connsiteX5-35" fmla="*/ 136525 w 457200"/>
                    <a:gd name="connsiteY5-36" fmla="*/ 0 h 1266825"/>
                    <a:gd name="connsiteX0-37" fmla="*/ 136525 w 457200"/>
                    <a:gd name="connsiteY0-38" fmla="*/ 0 h 1266825"/>
                    <a:gd name="connsiteX1-39" fmla="*/ 454025 w 457200"/>
                    <a:gd name="connsiteY1-40" fmla="*/ 22225 h 1266825"/>
                    <a:gd name="connsiteX2-41" fmla="*/ 457200 w 457200"/>
                    <a:gd name="connsiteY2-42" fmla="*/ 1266825 h 1266825"/>
                    <a:gd name="connsiteX3-43" fmla="*/ 88900 w 457200"/>
                    <a:gd name="connsiteY3-44" fmla="*/ 473075 h 1266825"/>
                    <a:gd name="connsiteX4-45" fmla="*/ 0 w 457200"/>
                    <a:gd name="connsiteY4-46" fmla="*/ 625475 h 1266825"/>
                    <a:gd name="connsiteX5-47" fmla="*/ 136525 w 457200"/>
                    <a:gd name="connsiteY5-48" fmla="*/ 0 h 1266825"/>
                    <a:gd name="connsiteX0-49" fmla="*/ 148048 w 468723"/>
                    <a:gd name="connsiteY0-50" fmla="*/ 0 h 1266825"/>
                    <a:gd name="connsiteX1-51" fmla="*/ 465548 w 468723"/>
                    <a:gd name="connsiteY1-52" fmla="*/ 22225 h 1266825"/>
                    <a:gd name="connsiteX2-53" fmla="*/ 468723 w 468723"/>
                    <a:gd name="connsiteY2-54" fmla="*/ 1266825 h 1266825"/>
                    <a:gd name="connsiteX3-55" fmla="*/ 100423 w 468723"/>
                    <a:gd name="connsiteY3-56" fmla="*/ 473075 h 1266825"/>
                    <a:gd name="connsiteX4-57" fmla="*/ 11523 w 468723"/>
                    <a:gd name="connsiteY4-58" fmla="*/ 625475 h 1266825"/>
                    <a:gd name="connsiteX5-59" fmla="*/ 148048 w 468723"/>
                    <a:gd name="connsiteY5-60" fmla="*/ 0 h 1266825"/>
                    <a:gd name="connsiteX0-61" fmla="*/ 161175 w 481850"/>
                    <a:gd name="connsiteY0-62" fmla="*/ 0 h 1266825"/>
                    <a:gd name="connsiteX1-63" fmla="*/ 478675 w 481850"/>
                    <a:gd name="connsiteY1-64" fmla="*/ 22225 h 1266825"/>
                    <a:gd name="connsiteX2-65" fmla="*/ 481850 w 481850"/>
                    <a:gd name="connsiteY2-66" fmla="*/ 1266825 h 1266825"/>
                    <a:gd name="connsiteX3-67" fmla="*/ 113550 w 481850"/>
                    <a:gd name="connsiteY3-68" fmla="*/ 473075 h 1266825"/>
                    <a:gd name="connsiteX4-69" fmla="*/ 24650 w 481850"/>
                    <a:gd name="connsiteY4-70" fmla="*/ 625475 h 1266825"/>
                    <a:gd name="connsiteX5-71" fmla="*/ 161175 w 481850"/>
                    <a:gd name="connsiteY5-72" fmla="*/ 0 h 1266825"/>
                    <a:gd name="connsiteX0-73" fmla="*/ 161175 w 481850"/>
                    <a:gd name="connsiteY0-74" fmla="*/ 0 h 1266825"/>
                    <a:gd name="connsiteX1-75" fmla="*/ 478675 w 481850"/>
                    <a:gd name="connsiteY1-76" fmla="*/ 22225 h 1266825"/>
                    <a:gd name="connsiteX2-77" fmla="*/ 481850 w 481850"/>
                    <a:gd name="connsiteY2-78" fmla="*/ 1266825 h 1266825"/>
                    <a:gd name="connsiteX3-79" fmla="*/ 113550 w 481850"/>
                    <a:gd name="connsiteY3-80" fmla="*/ 473075 h 1266825"/>
                    <a:gd name="connsiteX4-81" fmla="*/ 24650 w 481850"/>
                    <a:gd name="connsiteY4-82" fmla="*/ 625475 h 1266825"/>
                    <a:gd name="connsiteX5-83" fmla="*/ 161175 w 481850"/>
                    <a:gd name="connsiteY5-84" fmla="*/ 0 h 1266825"/>
                    <a:gd name="connsiteX0-85" fmla="*/ 161175 w 481850"/>
                    <a:gd name="connsiteY0-86" fmla="*/ 0 h 1266825"/>
                    <a:gd name="connsiteX1-87" fmla="*/ 478675 w 481850"/>
                    <a:gd name="connsiteY1-88" fmla="*/ 22225 h 1266825"/>
                    <a:gd name="connsiteX2-89" fmla="*/ 481850 w 481850"/>
                    <a:gd name="connsiteY2-90" fmla="*/ 1266825 h 1266825"/>
                    <a:gd name="connsiteX3-91" fmla="*/ 113550 w 481850"/>
                    <a:gd name="connsiteY3-92" fmla="*/ 473075 h 1266825"/>
                    <a:gd name="connsiteX4-93" fmla="*/ 24650 w 481850"/>
                    <a:gd name="connsiteY4-94" fmla="*/ 625475 h 1266825"/>
                    <a:gd name="connsiteX5-95" fmla="*/ 161175 w 481850"/>
                    <a:gd name="connsiteY5-96" fmla="*/ 0 h 1266825"/>
                    <a:gd name="connsiteX0-97" fmla="*/ 159319 w 482375"/>
                    <a:gd name="connsiteY0-98" fmla="*/ 0 h 1262063"/>
                    <a:gd name="connsiteX1-99" fmla="*/ 479200 w 482375"/>
                    <a:gd name="connsiteY1-100" fmla="*/ 17463 h 1262063"/>
                    <a:gd name="connsiteX2-101" fmla="*/ 482375 w 482375"/>
                    <a:gd name="connsiteY2-102" fmla="*/ 1262063 h 1262063"/>
                    <a:gd name="connsiteX3-103" fmla="*/ 114075 w 482375"/>
                    <a:gd name="connsiteY3-104" fmla="*/ 468313 h 1262063"/>
                    <a:gd name="connsiteX4-105" fmla="*/ 25175 w 482375"/>
                    <a:gd name="connsiteY4-106" fmla="*/ 620713 h 1262063"/>
                    <a:gd name="connsiteX5-107" fmla="*/ 159319 w 482375"/>
                    <a:gd name="connsiteY5-108" fmla="*/ 0 h 1262063"/>
                    <a:gd name="connsiteX0-109" fmla="*/ 159319 w 482375"/>
                    <a:gd name="connsiteY0-110" fmla="*/ 0 h 1262063"/>
                    <a:gd name="connsiteX1-111" fmla="*/ 479200 w 482375"/>
                    <a:gd name="connsiteY1-112" fmla="*/ 17463 h 1262063"/>
                    <a:gd name="connsiteX2-113" fmla="*/ 482375 w 482375"/>
                    <a:gd name="connsiteY2-114" fmla="*/ 1262063 h 1262063"/>
                    <a:gd name="connsiteX3-115" fmla="*/ 114075 w 482375"/>
                    <a:gd name="connsiteY3-116" fmla="*/ 468313 h 1262063"/>
                    <a:gd name="connsiteX4-117" fmla="*/ 25175 w 482375"/>
                    <a:gd name="connsiteY4-118" fmla="*/ 620713 h 1262063"/>
                    <a:gd name="connsiteX5-119" fmla="*/ 159319 w 482375"/>
                    <a:gd name="connsiteY5-120" fmla="*/ 0 h 1262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82375" h="1262063">
                      <a:moveTo>
                        <a:pt x="159319" y="0"/>
                      </a:moveTo>
                      <a:cubicBezTo>
                        <a:pt x="253246" y="16139"/>
                        <a:pt x="373367" y="22755"/>
                        <a:pt x="479200" y="17463"/>
                      </a:cubicBezTo>
                      <a:cubicBezTo>
                        <a:pt x="480258" y="432330"/>
                        <a:pt x="481317" y="847196"/>
                        <a:pt x="482375" y="1262063"/>
                      </a:cubicBezTo>
                      <a:cubicBezTo>
                        <a:pt x="397708" y="1184805"/>
                        <a:pt x="78092" y="694796"/>
                        <a:pt x="114075" y="468313"/>
                      </a:cubicBezTo>
                      <a:lnTo>
                        <a:pt x="25175" y="620713"/>
                      </a:lnTo>
                      <a:cubicBezTo>
                        <a:pt x="-27742" y="466196"/>
                        <a:pt x="-3664" y="179917"/>
                        <a:pt x="159319" y="0"/>
                      </a:cubicBezTo>
                      <a:close/>
                    </a:path>
                  </a:pathLst>
                </a:custGeom>
                <a:solidFill>
                  <a:srgbClr val="F6C37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5779084" y="3675062"/>
                  <a:ext cx="329111" cy="814388"/>
                </a:xfrm>
                <a:custGeom>
                  <a:avLst/>
                  <a:gdLst>
                    <a:gd name="connsiteX0" fmla="*/ 66675 w 304800"/>
                    <a:gd name="connsiteY0" fmla="*/ 0 h 833438"/>
                    <a:gd name="connsiteX1" fmla="*/ 300038 w 304800"/>
                    <a:gd name="connsiteY1" fmla="*/ 0 h 833438"/>
                    <a:gd name="connsiteX2" fmla="*/ 304800 w 304800"/>
                    <a:gd name="connsiteY2" fmla="*/ 833438 h 833438"/>
                    <a:gd name="connsiteX3" fmla="*/ 61913 w 304800"/>
                    <a:gd name="connsiteY3" fmla="*/ 295275 h 833438"/>
                    <a:gd name="connsiteX4" fmla="*/ 0 w 304800"/>
                    <a:gd name="connsiteY4" fmla="*/ 385763 h 833438"/>
                    <a:gd name="connsiteX5" fmla="*/ 66675 w 304800"/>
                    <a:gd name="connsiteY5" fmla="*/ 0 h 833438"/>
                    <a:gd name="connsiteX0-1" fmla="*/ 66675 w 304800"/>
                    <a:gd name="connsiteY0-2" fmla="*/ 0 h 833438"/>
                    <a:gd name="connsiteX1-3" fmla="*/ 300038 w 304800"/>
                    <a:gd name="connsiteY1-4" fmla="*/ 0 h 833438"/>
                    <a:gd name="connsiteX2-5" fmla="*/ 304800 w 304800"/>
                    <a:gd name="connsiteY2-6" fmla="*/ 833438 h 833438"/>
                    <a:gd name="connsiteX3-7" fmla="*/ 61913 w 304800"/>
                    <a:gd name="connsiteY3-8" fmla="*/ 295275 h 833438"/>
                    <a:gd name="connsiteX4-9" fmla="*/ 0 w 304800"/>
                    <a:gd name="connsiteY4-10" fmla="*/ 385763 h 833438"/>
                    <a:gd name="connsiteX5-11" fmla="*/ 66675 w 304800"/>
                    <a:gd name="connsiteY5-12" fmla="*/ 0 h 833438"/>
                    <a:gd name="connsiteX0-13" fmla="*/ 66675 w 304800"/>
                    <a:gd name="connsiteY0-14" fmla="*/ 0 h 833438"/>
                    <a:gd name="connsiteX1-15" fmla="*/ 300038 w 304800"/>
                    <a:gd name="connsiteY1-16" fmla="*/ 0 h 833438"/>
                    <a:gd name="connsiteX2-17" fmla="*/ 304800 w 304800"/>
                    <a:gd name="connsiteY2-18" fmla="*/ 833438 h 833438"/>
                    <a:gd name="connsiteX3-19" fmla="*/ 61913 w 304800"/>
                    <a:gd name="connsiteY3-20" fmla="*/ 295275 h 833438"/>
                    <a:gd name="connsiteX4-21" fmla="*/ 0 w 304800"/>
                    <a:gd name="connsiteY4-22" fmla="*/ 385763 h 833438"/>
                    <a:gd name="connsiteX5-23" fmla="*/ 66675 w 304800"/>
                    <a:gd name="connsiteY5-24" fmla="*/ 0 h 833438"/>
                    <a:gd name="connsiteX0-25" fmla="*/ 78949 w 317074"/>
                    <a:gd name="connsiteY0-26" fmla="*/ 0 h 833438"/>
                    <a:gd name="connsiteX1-27" fmla="*/ 312312 w 317074"/>
                    <a:gd name="connsiteY1-28" fmla="*/ 0 h 833438"/>
                    <a:gd name="connsiteX2-29" fmla="*/ 317074 w 317074"/>
                    <a:gd name="connsiteY2-30" fmla="*/ 833438 h 833438"/>
                    <a:gd name="connsiteX3-31" fmla="*/ 74187 w 317074"/>
                    <a:gd name="connsiteY3-32" fmla="*/ 295275 h 833438"/>
                    <a:gd name="connsiteX4-33" fmla="*/ 12274 w 317074"/>
                    <a:gd name="connsiteY4-34" fmla="*/ 385763 h 833438"/>
                    <a:gd name="connsiteX5-35" fmla="*/ 78949 w 317074"/>
                    <a:gd name="connsiteY5-36" fmla="*/ 0 h 833438"/>
                    <a:gd name="connsiteX0-37" fmla="*/ 87539 w 325664"/>
                    <a:gd name="connsiteY0-38" fmla="*/ 0 h 833438"/>
                    <a:gd name="connsiteX1-39" fmla="*/ 320902 w 325664"/>
                    <a:gd name="connsiteY1-40" fmla="*/ 0 h 833438"/>
                    <a:gd name="connsiteX2-41" fmla="*/ 325664 w 325664"/>
                    <a:gd name="connsiteY2-42" fmla="*/ 833438 h 833438"/>
                    <a:gd name="connsiteX3-43" fmla="*/ 82777 w 325664"/>
                    <a:gd name="connsiteY3-44" fmla="*/ 295275 h 833438"/>
                    <a:gd name="connsiteX4-45" fmla="*/ 20864 w 325664"/>
                    <a:gd name="connsiteY4-46" fmla="*/ 385763 h 833438"/>
                    <a:gd name="connsiteX5-47" fmla="*/ 87539 w 325664"/>
                    <a:gd name="connsiteY5-48" fmla="*/ 0 h 833438"/>
                    <a:gd name="connsiteX0-49" fmla="*/ 87539 w 325664"/>
                    <a:gd name="connsiteY0-50" fmla="*/ 0 h 833438"/>
                    <a:gd name="connsiteX1-51" fmla="*/ 320902 w 325664"/>
                    <a:gd name="connsiteY1-52" fmla="*/ 0 h 833438"/>
                    <a:gd name="connsiteX2-53" fmla="*/ 325664 w 325664"/>
                    <a:gd name="connsiteY2-54" fmla="*/ 833438 h 833438"/>
                    <a:gd name="connsiteX3-55" fmla="*/ 82777 w 325664"/>
                    <a:gd name="connsiteY3-56" fmla="*/ 295275 h 833438"/>
                    <a:gd name="connsiteX4-57" fmla="*/ 20864 w 325664"/>
                    <a:gd name="connsiteY4-58" fmla="*/ 385763 h 833438"/>
                    <a:gd name="connsiteX5-59" fmla="*/ 87539 w 325664"/>
                    <a:gd name="connsiteY5-60" fmla="*/ 0 h 833438"/>
                    <a:gd name="connsiteX0-61" fmla="*/ 87539 w 325664"/>
                    <a:gd name="connsiteY0-62" fmla="*/ 0 h 833438"/>
                    <a:gd name="connsiteX1-63" fmla="*/ 320902 w 325664"/>
                    <a:gd name="connsiteY1-64" fmla="*/ 0 h 833438"/>
                    <a:gd name="connsiteX2-65" fmla="*/ 325664 w 325664"/>
                    <a:gd name="connsiteY2-66" fmla="*/ 833438 h 833438"/>
                    <a:gd name="connsiteX3-67" fmla="*/ 82777 w 325664"/>
                    <a:gd name="connsiteY3-68" fmla="*/ 295275 h 833438"/>
                    <a:gd name="connsiteX4-69" fmla="*/ 20864 w 325664"/>
                    <a:gd name="connsiteY4-70" fmla="*/ 385763 h 833438"/>
                    <a:gd name="connsiteX5-71" fmla="*/ 87539 w 325664"/>
                    <a:gd name="connsiteY5-72" fmla="*/ 0 h 833438"/>
                    <a:gd name="connsiteX0-73" fmla="*/ 85142 w 326442"/>
                    <a:gd name="connsiteY0-74" fmla="*/ 0 h 839788"/>
                    <a:gd name="connsiteX1-75" fmla="*/ 321680 w 326442"/>
                    <a:gd name="connsiteY1-76" fmla="*/ 6350 h 839788"/>
                    <a:gd name="connsiteX2-77" fmla="*/ 326442 w 326442"/>
                    <a:gd name="connsiteY2-78" fmla="*/ 839788 h 839788"/>
                    <a:gd name="connsiteX3-79" fmla="*/ 83555 w 326442"/>
                    <a:gd name="connsiteY3-80" fmla="*/ 301625 h 839788"/>
                    <a:gd name="connsiteX4-81" fmla="*/ 21642 w 326442"/>
                    <a:gd name="connsiteY4-82" fmla="*/ 392113 h 839788"/>
                    <a:gd name="connsiteX5-83" fmla="*/ 85142 w 326442"/>
                    <a:gd name="connsiteY5-84" fmla="*/ 0 h 839788"/>
                    <a:gd name="connsiteX0-85" fmla="*/ 85142 w 326442"/>
                    <a:gd name="connsiteY0-86" fmla="*/ 0 h 839788"/>
                    <a:gd name="connsiteX1-87" fmla="*/ 321680 w 326442"/>
                    <a:gd name="connsiteY1-88" fmla="*/ 6350 h 839788"/>
                    <a:gd name="connsiteX2-89" fmla="*/ 326442 w 326442"/>
                    <a:gd name="connsiteY2-90" fmla="*/ 839788 h 839788"/>
                    <a:gd name="connsiteX3-91" fmla="*/ 83555 w 326442"/>
                    <a:gd name="connsiteY3-92" fmla="*/ 301625 h 839788"/>
                    <a:gd name="connsiteX4-93" fmla="*/ 21642 w 326442"/>
                    <a:gd name="connsiteY4-94" fmla="*/ 392113 h 839788"/>
                    <a:gd name="connsiteX5-95" fmla="*/ 85142 w 326442"/>
                    <a:gd name="connsiteY5-96" fmla="*/ 0 h 839788"/>
                    <a:gd name="connsiteX0-97" fmla="*/ 85142 w 326442"/>
                    <a:gd name="connsiteY0-98" fmla="*/ 0 h 839788"/>
                    <a:gd name="connsiteX1-99" fmla="*/ 321680 w 326442"/>
                    <a:gd name="connsiteY1-100" fmla="*/ 6350 h 839788"/>
                    <a:gd name="connsiteX2-101" fmla="*/ 326442 w 326442"/>
                    <a:gd name="connsiteY2-102" fmla="*/ 839788 h 839788"/>
                    <a:gd name="connsiteX3-103" fmla="*/ 83555 w 326442"/>
                    <a:gd name="connsiteY3-104" fmla="*/ 301625 h 839788"/>
                    <a:gd name="connsiteX4-105" fmla="*/ 21642 w 326442"/>
                    <a:gd name="connsiteY4-106" fmla="*/ 392113 h 839788"/>
                    <a:gd name="connsiteX5-107" fmla="*/ 85142 w 326442"/>
                    <a:gd name="connsiteY5-108" fmla="*/ 0 h 839788"/>
                    <a:gd name="connsiteX0-109" fmla="*/ 85142 w 326442"/>
                    <a:gd name="connsiteY0-110" fmla="*/ 0 h 839788"/>
                    <a:gd name="connsiteX1-111" fmla="*/ 316917 w 326442"/>
                    <a:gd name="connsiteY1-112" fmla="*/ 6350 h 839788"/>
                    <a:gd name="connsiteX2-113" fmla="*/ 326442 w 326442"/>
                    <a:gd name="connsiteY2-114" fmla="*/ 839788 h 839788"/>
                    <a:gd name="connsiteX3-115" fmla="*/ 83555 w 326442"/>
                    <a:gd name="connsiteY3-116" fmla="*/ 301625 h 839788"/>
                    <a:gd name="connsiteX4-117" fmla="*/ 21642 w 326442"/>
                    <a:gd name="connsiteY4-118" fmla="*/ 392113 h 839788"/>
                    <a:gd name="connsiteX5-119" fmla="*/ 85142 w 326442"/>
                    <a:gd name="connsiteY5-120" fmla="*/ 0 h 839788"/>
                    <a:gd name="connsiteX0-121" fmla="*/ 85142 w 326442"/>
                    <a:gd name="connsiteY0-122" fmla="*/ 0 h 839788"/>
                    <a:gd name="connsiteX1-123" fmla="*/ 316917 w 326442"/>
                    <a:gd name="connsiteY1-124" fmla="*/ 6350 h 839788"/>
                    <a:gd name="connsiteX2-125" fmla="*/ 326442 w 326442"/>
                    <a:gd name="connsiteY2-126" fmla="*/ 839788 h 839788"/>
                    <a:gd name="connsiteX3-127" fmla="*/ 83555 w 326442"/>
                    <a:gd name="connsiteY3-128" fmla="*/ 301625 h 839788"/>
                    <a:gd name="connsiteX4-129" fmla="*/ 21642 w 326442"/>
                    <a:gd name="connsiteY4-130" fmla="*/ 392113 h 839788"/>
                    <a:gd name="connsiteX5-131" fmla="*/ 85142 w 326442"/>
                    <a:gd name="connsiteY5-132" fmla="*/ 0 h 839788"/>
                    <a:gd name="connsiteX0-133" fmla="*/ 85142 w 326442"/>
                    <a:gd name="connsiteY0-134" fmla="*/ 0 h 839788"/>
                    <a:gd name="connsiteX1-135" fmla="*/ 314536 w 326442"/>
                    <a:gd name="connsiteY1-136" fmla="*/ 1587 h 839788"/>
                    <a:gd name="connsiteX2-137" fmla="*/ 326442 w 326442"/>
                    <a:gd name="connsiteY2-138" fmla="*/ 839788 h 839788"/>
                    <a:gd name="connsiteX3-139" fmla="*/ 83555 w 326442"/>
                    <a:gd name="connsiteY3-140" fmla="*/ 301625 h 839788"/>
                    <a:gd name="connsiteX4-141" fmla="*/ 21642 w 326442"/>
                    <a:gd name="connsiteY4-142" fmla="*/ 392113 h 839788"/>
                    <a:gd name="connsiteX5-143" fmla="*/ 85142 w 326442"/>
                    <a:gd name="connsiteY5-144" fmla="*/ 0 h 839788"/>
                    <a:gd name="connsiteX0-145" fmla="*/ 85142 w 326442"/>
                    <a:gd name="connsiteY0-146" fmla="*/ 0 h 839788"/>
                    <a:gd name="connsiteX1-147" fmla="*/ 324061 w 326442"/>
                    <a:gd name="connsiteY1-148" fmla="*/ 3968 h 839788"/>
                    <a:gd name="connsiteX2-149" fmla="*/ 326442 w 326442"/>
                    <a:gd name="connsiteY2-150" fmla="*/ 839788 h 839788"/>
                    <a:gd name="connsiteX3-151" fmla="*/ 83555 w 326442"/>
                    <a:gd name="connsiteY3-152" fmla="*/ 301625 h 839788"/>
                    <a:gd name="connsiteX4-153" fmla="*/ 21642 w 326442"/>
                    <a:gd name="connsiteY4-154" fmla="*/ 392113 h 839788"/>
                    <a:gd name="connsiteX5-155" fmla="*/ 85142 w 326442"/>
                    <a:gd name="connsiteY5-156" fmla="*/ 0 h 839788"/>
                    <a:gd name="connsiteX0-157" fmla="*/ 85142 w 326900"/>
                    <a:gd name="connsiteY0-158" fmla="*/ 0 h 839788"/>
                    <a:gd name="connsiteX1-159" fmla="*/ 326442 w 326900"/>
                    <a:gd name="connsiteY1-160" fmla="*/ 6349 h 839788"/>
                    <a:gd name="connsiteX2-161" fmla="*/ 326442 w 326900"/>
                    <a:gd name="connsiteY2-162" fmla="*/ 839788 h 839788"/>
                    <a:gd name="connsiteX3-163" fmla="*/ 83555 w 326900"/>
                    <a:gd name="connsiteY3-164" fmla="*/ 301625 h 839788"/>
                    <a:gd name="connsiteX4-165" fmla="*/ 21642 w 326900"/>
                    <a:gd name="connsiteY4-166" fmla="*/ 392113 h 839788"/>
                    <a:gd name="connsiteX5-167" fmla="*/ 85142 w 326900"/>
                    <a:gd name="connsiteY5-168" fmla="*/ 0 h 839788"/>
                    <a:gd name="connsiteX0-169" fmla="*/ 85142 w 326900"/>
                    <a:gd name="connsiteY0-170" fmla="*/ 0 h 839788"/>
                    <a:gd name="connsiteX1-171" fmla="*/ 326442 w 326900"/>
                    <a:gd name="connsiteY1-172" fmla="*/ 6349 h 839788"/>
                    <a:gd name="connsiteX2-173" fmla="*/ 326442 w 326900"/>
                    <a:gd name="connsiteY2-174" fmla="*/ 839788 h 839788"/>
                    <a:gd name="connsiteX3-175" fmla="*/ 83555 w 326900"/>
                    <a:gd name="connsiteY3-176" fmla="*/ 301625 h 839788"/>
                    <a:gd name="connsiteX4-177" fmla="*/ 21642 w 326900"/>
                    <a:gd name="connsiteY4-178" fmla="*/ 392113 h 839788"/>
                    <a:gd name="connsiteX5-179" fmla="*/ 85142 w 326900"/>
                    <a:gd name="connsiteY5-180" fmla="*/ 0 h 839788"/>
                    <a:gd name="connsiteX0-181" fmla="*/ 85142 w 326900"/>
                    <a:gd name="connsiteY0-182" fmla="*/ 0 h 839788"/>
                    <a:gd name="connsiteX1-183" fmla="*/ 326442 w 326900"/>
                    <a:gd name="connsiteY1-184" fmla="*/ 13493 h 839788"/>
                    <a:gd name="connsiteX2-185" fmla="*/ 326442 w 326900"/>
                    <a:gd name="connsiteY2-186" fmla="*/ 839788 h 839788"/>
                    <a:gd name="connsiteX3-187" fmla="*/ 83555 w 326900"/>
                    <a:gd name="connsiteY3-188" fmla="*/ 301625 h 839788"/>
                    <a:gd name="connsiteX4-189" fmla="*/ 21642 w 326900"/>
                    <a:gd name="connsiteY4-190" fmla="*/ 392113 h 839788"/>
                    <a:gd name="connsiteX5-191" fmla="*/ 85142 w 326900"/>
                    <a:gd name="connsiteY5-192" fmla="*/ 0 h 839788"/>
                    <a:gd name="connsiteX0-193" fmla="*/ 85142 w 326900"/>
                    <a:gd name="connsiteY0-194" fmla="*/ 0 h 839788"/>
                    <a:gd name="connsiteX1-195" fmla="*/ 326442 w 326900"/>
                    <a:gd name="connsiteY1-196" fmla="*/ 13493 h 839788"/>
                    <a:gd name="connsiteX2-197" fmla="*/ 326442 w 326900"/>
                    <a:gd name="connsiteY2-198" fmla="*/ 839788 h 839788"/>
                    <a:gd name="connsiteX3-199" fmla="*/ 83555 w 326900"/>
                    <a:gd name="connsiteY3-200" fmla="*/ 301625 h 839788"/>
                    <a:gd name="connsiteX4-201" fmla="*/ 21642 w 326900"/>
                    <a:gd name="connsiteY4-202" fmla="*/ 392113 h 839788"/>
                    <a:gd name="connsiteX5-203" fmla="*/ 85142 w 326900"/>
                    <a:gd name="connsiteY5-204" fmla="*/ 0 h 839788"/>
                    <a:gd name="connsiteX0-205" fmla="*/ 85142 w 326900"/>
                    <a:gd name="connsiteY0-206" fmla="*/ 0 h 839788"/>
                    <a:gd name="connsiteX1-207" fmla="*/ 326442 w 326900"/>
                    <a:gd name="connsiteY1-208" fmla="*/ 6349 h 839788"/>
                    <a:gd name="connsiteX2-209" fmla="*/ 326442 w 326900"/>
                    <a:gd name="connsiteY2-210" fmla="*/ 839788 h 839788"/>
                    <a:gd name="connsiteX3-211" fmla="*/ 83555 w 326900"/>
                    <a:gd name="connsiteY3-212" fmla="*/ 301625 h 839788"/>
                    <a:gd name="connsiteX4-213" fmla="*/ 21642 w 326900"/>
                    <a:gd name="connsiteY4-214" fmla="*/ 392113 h 839788"/>
                    <a:gd name="connsiteX5-215" fmla="*/ 85142 w 326900"/>
                    <a:gd name="connsiteY5-216" fmla="*/ 0 h 839788"/>
                    <a:gd name="connsiteX0-217" fmla="*/ 85142 w 329111"/>
                    <a:gd name="connsiteY0-218" fmla="*/ 0 h 839788"/>
                    <a:gd name="connsiteX1-219" fmla="*/ 328823 w 329111"/>
                    <a:gd name="connsiteY1-220" fmla="*/ 11112 h 839788"/>
                    <a:gd name="connsiteX2-221" fmla="*/ 326442 w 329111"/>
                    <a:gd name="connsiteY2-222" fmla="*/ 839788 h 839788"/>
                    <a:gd name="connsiteX3-223" fmla="*/ 83555 w 329111"/>
                    <a:gd name="connsiteY3-224" fmla="*/ 301625 h 839788"/>
                    <a:gd name="connsiteX4-225" fmla="*/ 21642 w 329111"/>
                    <a:gd name="connsiteY4-226" fmla="*/ 392113 h 839788"/>
                    <a:gd name="connsiteX5-227" fmla="*/ 85142 w 329111"/>
                    <a:gd name="connsiteY5-228" fmla="*/ 0 h 839788"/>
                    <a:gd name="connsiteX0-229" fmla="*/ 85142 w 329111"/>
                    <a:gd name="connsiteY0-230" fmla="*/ 0 h 839788"/>
                    <a:gd name="connsiteX1-231" fmla="*/ 328823 w 329111"/>
                    <a:gd name="connsiteY1-232" fmla="*/ 11112 h 839788"/>
                    <a:gd name="connsiteX2-233" fmla="*/ 326442 w 329111"/>
                    <a:gd name="connsiteY2-234" fmla="*/ 839788 h 839788"/>
                    <a:gd name="connsiteX3-235" fmla="*/ 83555 w 329111"/>
                    <a:gd name="connsiteY3-236" fmla="*/ 301625 h 839788"/>
                    <a:gd name="connsiteX4-237" fmla="*/ 21642 w 329111"/>
                    <a:gd name="connsiteY4-238" fmla="*/ 392113 h 839788"/>
                    <a:gd name="connsiteX5-239" fmla="*/ 85142 w 329111"/>
                    <a:gd name="connsiteY5-240" fmla="*/ 0 h 839788"/>
                    <a:gd name="connsiteX0-241" fmla="*/ 85142 w 329111"/>
                    <a:gd name="connsiteY0-242" fmla="*/ 0 h 839788"/>
                    <a:gd name="connsiteX1-243" fmla="*/ 328823 w 329111"/>
                    <a:gd name="connsiteY1-244" fmla="*/ 3968 h 839788"/>
                    <a:gd name="connsiteX2-245" fmla="*/ 326442 w 329111"/>
                    <a:gd name="connsiteY2-246" fmla="*/ 839788 h 839788"/>
                    <a:gd name="connsiteX3-247" fmla="*/ 83555 w 329111"/>
                    <a:gd name="connsiteY3-248" fmla="*/ 301625 h 839788"/>
                    <a:gd name="connsiteX4-249" fmla="*/ 21642 w 329111"/>
                    <a:gd name="connsiteY4-250" fmla="*/ 392113 h 839788"/>
                    <a:gd name="connsiteX5-251" fmla="*/ 85142 w 329111"/>
                    <a:gd name="connsiteY5-252" fmla="*/ 0 h 839788"/>
                    <a:gd name="connsiteX0-253" fmla="*/ 85142 w 329111"/>
                    <a:gd name="connsiteY0-254" fmla="*/ 0 h 814388"/>
                    <a:gd name="connsiteX1-255" fmla="*/ 328823 w 329111"/>
                    <a:gd name="connsiteY1-256" fmla="*/ 3968 h 814388"/>
                    <a:gd name="connsiteX2-257" fmla="*/ 326442 w 329111"/>
                    <a:gd name="connsiteY2-258" fmla="*/ 814388 h 814388"/>
                    <a:gd name="connsiteX3-259" fmla="*/ 83555 w 329111"/>
                    <a:gd name="connsiteY3-260" fmla="*/ 301625 h 814388"/>
                    <a:gd name="connsiteX4-261" fmla="*/ 21642 w 329111"/>
                    <a:gd name="connsiteY4-262" fmla="*/ 392113 h 814388"/>
                    <a:gd name="connsiteX5-263" fmla="*/ 85142 w 329111"/>
                    <a:gd name="connsiteY5-264" fmla="*/ 0 h 8143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9111" h="814388">
                      <a:moveTo>
                        <a:pt x="85142" y="0"/>
                      </a:moveTo>
                      <a:cubicBezTo>
                        <a:pt x="173249" y="5557"/>
                        <a:pt x="234366" y="4762"/>
                        <a:pt x="328823" y="3968"/>
                      </a:cubicBezTo>
                      <a:cubicBezTo>
                        <a:pt x="330410" y="281781"/>
                        <a:pt x="324855" y="536575"/>
                        <a:pt x="326442" y="814388"/>
                      </a:cubicBezTo>
                      <a:cubicBezTo>
                        <a:pt x="223255" y="698500"/>
                        <a:pt x="66092" y="458788"/>
                        <a:pt x="83555" y="301625"/>
                      </a:cubicBezTo>
                      <a:lnTo>
                        <a:pt x="21642" y="392113"/>
                      </a:lnTo>
                      <a:cubicBezTo>
                        <a:pt x="-22808" y="295275"/>
                        <a:pt x="2592" y="65088"/>
                        <a:pt x="85142" y="0"/>
                      </a:cubicBezTo>
                      <a:close/>
                    </a:path>
                  </a:pathLst>
                </a:custGeom>
                <a:solidFill>
                  <a:srgbClr val="B7750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5823877" y="2401100"/>
                  <a:ext cx="284252" cy="550592"/>
                </a:xfrm>
                <a:custGeom>
                  <a:avLst/>
                  <a:gdLst>
                    <a:gd name="connsiteX0" fmla="*/ 275296 w 284252"/>
                    <a:gd name="connsiteY0" fmla="*/ 0 h 550592"/>
                    <a:gd name="connsiteX1" fmla="*/ 284252 w 284252"/>
                    <a:gd name="connsiteY1" fmla="*/ 903 h 550592"/>
                    <a:gd name="connsiteX2" fmla="*/ 284252 w 284252"/>
                    <a:gd name="connsiteY2" fmla="*/ 549689 h 550592"/>
                    <a:gd name="connsiteX3" fmla="*/ 275296 w 284252"/>
                    <a:gd name="connsiteY3" fmla="*/ 550592 h 550592"/>
                    <a:gd name="connsiteX4" fmla="*/ 0 w 284252"/>
                    <a:gd name="connsiteY4" fmla="*/ 275296 h 550592"/>
                    <a:gd name="connsiteX5" fmla="*/ 275296 w 284252"/>
                    <a:gd name="connsiteY5" fmla="*/ 0 h 55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252" h="550592">
                      <a:moveTo>
                        <a:pt x="275296" y="0"/>
                      </a:moveTo>
                      <a:lnTo>
                        <a:pt x="284252" y="903"/>
                      </a:lnTo>
                      <a:lnTo>
                        <a:pt x="284252" y="549689"/>
                      </a:lnTo>
                      <a:lnTo>
                        <a:pt x="275296" y="550592"/>
                      </a:lnTo>
                      <a:cubicBezTo>
                        <a:pt x="123254" y="550592"/>
                        <a:pt x="0" y="427338"/>
                        <a:pt x="0" y="275296"/>
                      </a:cubicBezTo>
                      <a:cubicBezTo>
                        <a:pt x="0" y="123254"/>
                        <a:pt x="123254" y="0"/>
                        <a:pt x="275296" y="0"/>
                      </a:cubicBezTo>
                      <a:close/>
                    </a:path>
                  </a:pathLst>
                </a:custGeom>
                <a:solidFill>
                  <a:srgbClr val="247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5569745" y="3428997"/>
                  <a:ext cx="533504" cy="165135"/>
                </a:xfrm>
                <a:custGeom>
                  <a:avLst/>
                  <a:gdLst>
                    <a:gd name="connsiteX0" fmla="*/ 0 w 526256"/>
                    <a:gd name="connsiteY0" fmla="*/ 0 h 147638"/>
                    <a:gd name="connsiteX1" fmla="*/ 526256 w 526256"/>
                    <a:gd name="connsiteY1" fmla="*/ 85725 h 147638"/>
                    <a:gd name="connsiteX2" fmla="*/ 526256 w 526256"/>
                    <a:gd name="connsiteY2" fmla="*/ 147638 h 147638"/>
                    <a:gd name="connsiteX3" fmla="*/ 35719 w 526256"/>
                    <a:gd name="connsiteY3" fmla="*/ 83344 h 147638"/>
                    <a:gd name="connsiteX4" fmla="*/ 0 w 526256"/>
                    <a:gd name="connsiteY4" fmla="*/ 0 h 147638"/>
                    <a:gd name="connsiteX0-1" fmla="*/ 0 w 526256"/>
                    <a:gd name="connsiteY0-2" fmla="*/ 0 h 152401"/>
                    <a:gd name="connsiteX1-3" fmla="*/ 526256 w 526256"/>
                    <a:gd name="connsiteY1-4" fmla="*/ 90488 h 152401"/>
                    <a:gd name="connsiteX2-5" fmla="*/ 526256 w 526256"/>
                    <a:gd name="connsiteY2-6" fmla="*/ 152401 h 152401"/>
                    <a:gd name="connsiteX3-7" fmla="*/ 35719 w 526256"/>
                    <a:gd name="connsiteY3-8" fmla="*/ 88107 h 152401"/>
                    <a:gd name="connsiteX4-9" fmla="*/ 0 w 526256"/>
                    <a:gd name="connsiteY4-10" fmla="*/ 0 h 152401"/>
                    <a:gd name="connsiteX0-11" fmla="*/ 0 w 526256"/>
                    <a:gd name="connsiteY0-12" fmla="*/ 0 h 152401"/>
                    <a:gd name="connsiteX1-13" fmla="*/ 526256 w 526256"/>
                    <a:gd name="connsiteY1-14" fmla="*/ 90488 h 152401"/>
                    <a:gd name="connsiteX2-15" fmla="*/ 526256 w 526256"/>
                    <a:gd name="connsiteY2-16" fmla="*/ 152401 h 152401"/>
                    <a:gd name="connsiteX3-17" fmla="*/ 35719 w 526256"/>
                    <a:gd name="connsiteY3-18" fmla="*/ 88107 h 152401"/>
                    <a:gd name="connsiteX4-19" fmla="*/ 0 w 526256"/>
                    <a:gd name="connsiteY4-20" fmla="*/ 0 h 152401"/>
                    <a:gd name="connsiteX0-21" fmla="*/ 0 w 526256"/>
                    <a:gd name="connsiteY0-22" fmla="*/ 0 h 159545"/>
                    <a:gd name="connsiteX1-23" fmla="*/ 526256 w 526256"/>
                    <a:gd name="connsiteY1-24" fmla="*/ 97632 h 159545"/>
                    <a:gd name="connsiteX2-25" fmla="*/ 526256 w 526256"/>
                    <a:gd name="connsiteY2-26" fmla="*/ 159545 h 159545"/>
                    <a:gd name="connsiteX3-27" fmla="*/ 35719 w 526256"/>
                    <a:gd name="connsiteY3-28" fmla="*/ 95251 h 159545"/>
                    <a:gd name="connsiteX4-29" fmla="*/ 0 w 526256"/>
                    <a:gd name="connsiteY4-30" fmla="*/ 0 h 159545"/>
                    <a:gd name="connsiteX0-31" fmla="*/ 0 w 526256"/>
                    <a:gd name="connsiteY0-32" fmla="*/ 0 h 159545"/>
                    <a:gd name="connsiteX1-33" fmla="*/ 526256 w 526256"/>
                    <a:gd name="connsiteY1-34" fmla="*/ 97632 h 159545"/>
                    <a:gd name="connsiteX2-35" fmla="*/ 526256 w 526256"/>
                    <a:gd name="connsiteY2-36" fmla="*/ 159545 h 159545"/>
                    <a:gd name="connsiteX3-37" fmla="*/ 35719 w 526256"/>
                    <a:gd name="connsiteY3-38" fmla="*/ 95251 h 159545"/>
                    <a:gd name="connsiteX4-39" fmla="*/ 0 w 526256"/>
                    <a:gd name="connsiteY4-40" fmla="*/ 0 h 159545"/>
                    <a:gd name="connsiteX0-41" fmla="*/ 0 w 526256"/>
                    <a:gd name="connsiteY0-42" fmla="*/ 0 h 161809"/>
                    <a:gd name="connsiteX1-43" fmla="*/ 526256 w 526256"/>
                    <a:gd name="connsiteY1-44" fmla="*/ 97632 h 161809"/>
                    <a:gd name="connsiteX2-45" fmla="*/ 526256 w 526256"/>
                    <a:gd name="connsiteY2-46" fmla="*/ 159545 h 161809"/>
                    <a:gd name="connsiteX3-47" fmla="*/ 35719 w 526256"/>
                    <a:gd name="connsiteY3-48" fmla="*/ 95251 h 161809"/>
                    <a:gd name="connsiteX4-49" fmla="*/ 0 w 526256"/>
                    <a:gd name="connsiteY4-50" fmla="*/ 0 h 161809"/>
                    <a:gd name="connsiteX0-51" fmla="*/ 0 w 526256"/>
                    <a:gd name="connsiteY0-52" fmla="*/ 0 h 162365"/>
                    <a:gd name="connsiteX1-53" fmla="*/ 526256 w 526256"/>
                    <a:gd name="connsiteY1-54" fmla="*/ 97632 h 162365"/>
                    <a:gd name="connsiteX2-55" fmla="*/ 526256 w 526256"/>
                    <a:gd name="connsiteY2-56" fmla="*/ 159545 h 162365"/>
                    <a:gd name="connsiteX3-57" fmla="*/ 35719 w 526256"/>
                    <a:gd name="connsiteY3-58" fmla="*/ 95251 h 162365"/>
                    <a:gd name="connsiteX4-59" fmla="*/ 0 w 526256"/>
                    <a:gd name="connsiteY4-60" fmla="*/ 0 h 162365"/>
                    <a:gd name="connsiteX0-61" fmla="*/ 0 w 526256"/>
                    <a:gd name="connsiteY0-62" fmla="*/ 0 h 160464"/>
                    <a:gd name="connsiteX1-63" fmla="*/ 526256 w 526256"/>
                    <a:gd name="connsiteY1-64" fmla="*/ 97632 h 160464"/>
                    <a:gd name="connsiteX2-65" fmla="*/ 526256 w 526256"/>
                    <a:gd name="connsiteY2-66" fmla="*/ 159545 h 160464"/>
                    <a:gd name="connsiteX3-67" fmla="*/ 35719 w 526256"/>
                    <a:gd name="connsiteY3-68" fmla="*/ 95251 h 160464"/>
                    <a:gd name="connsiteX4-69" fmla="*/ 0 w 526256"/>
                    <a:gd name="connsiteY4-70" fmla="*/ 0 h 160464"/>
                    <a:gd name="connsiteX0-71" fmla="*/ 0 w 526256"/>
                    <a:gd name="connsiteY0-72" fmla="*/ 0 h 162798"/>
                    <a:gd name="connsiteX1-73" fmla="*/ 526256 w 526256"/>
                    <a:gd name="connsiteY1-74" fmla="*/ 97632 h 162798"/>
                    <a:gd name="connsiteX2-75" fmla="*/ 526256 w 526256"/>
                    <a:gd name="connsiteY2-76" fmla="*/ 161927 h 162798"/>
                    <a:gd name="connsiteX3-77" fmla="*/ 35719 w 526256"/>
                    <a:gd name="connsiteY3-78" fmla="*/ 95251 h 162798"/>
                    <a:gd name="connsiteX4-79" fmla="*/ 0 w 526256"/>
                    <a:gd name="connsiteY4-80" fmla="*/ 0 h 162798"/>
                    <a:gd name="connsiteX0-81" fmla="*/ 0 w 526256"/>
                    <a:gd name="connsiteY0-82" fmla="*/ 0 h 162798"/>
                    <a:gd name="connsiteX1-83" fmla="*/ 526256 w 526256"/>
                    <a:gd name="connsiteY1-84" fmla="*/ 97632 h 162798"/>
                    <a:gd name="connsiteX2-85" fmla="*/ 526256 w 526256"/>
                    <a:gd name="connsiteY2-86" fmla="*/ 161927 h 162798"/>
                    <a:gd name="connsiteX3-87" fmla="*/ 35719 w 526256"/>
                    <a:gd name="connsiteY3-88" fmla="*/ 95251 h 162798"/>
                    <a:gd name="connsiteX4-89" fmla="*/ 0 w 526256"/>
                    <a:gd name="connsiteY4-90" fmla="*/ 0 h 162798"/>
                    <a:gd name="connsiteX0-91" fmla="*/ 0 w 528637"/>
                    <a:gd name="connsiteY0-92" fmla="*/ 0 h 162798"/>
                    <a:gd name="connsiteX1-93" fmla="*/ 528637 w 528637"/>
                    <a:gd name="connsiteY1-94" fmla="*/ 100014 h 162798"/>
                    <a:gd name="connsiteX2-95" fmla="*/ 526256 w 528637"/>
                    <a:gd name="connsiteY2-96" fmla="*/ 161927 h 162798"/>
                    <a:gd name="connsiteX3-97" fmla="*/ 35719 w 528637"/>
                    <a:gd name="connsiteY3-98" fmla="*/ 95251 h 162798"/>
                    <a:gd name="connsiteX4-99" fmla="*/ 0 w 528637"/>
                    <a:gd name="connsiteY4-100" fmla="*/ 0 h 162798"/>
                    <a:gd name="connsiteX0-101" fmla="*/ 0 w 528637"/>
                    <a:gd name="connsiteY0-102" fmla="*/ 0 h 167476"/>
                    <a:gd name="connsiteX1-103" fmla="*/ 528637 w 528637"/>
                    <a:gd name="connsiteY1-104" fmla="*/ 100014 h 167476"/>
                    <a:gd name="connsiteX2-105" fmla="*/ 526256 w 528637"/>
                    <a:gd name="connsiteY2-106" fmla="*/ 166689 h 167476"/>
                    <a:gd name="connsiteX3-107" fmla="*/ 35719 w 528637"/>
                    <a:gd name="connsiteY3-108" fmla="*/ 95251 h 167476"/>
                    <a:gd name="connsiteX4-109" fmla="*/ 0 w 528637"/>
                    <a:gd name="connsiteY4-110" fmla="*/ 0 h 167476"/>
                    <a:gd name="connsiteX0-111" fmla="*/ 0 w 531018"/>
                    <a:gd name="connsiteY0-112" fmla="*/ 0 h 167476"/>
                    <a:gd name="connsiteX1-113" fmla="*/ 531018 w 531018"/>
                    <a:gd name="connsiteY1-114" fmla="*/ 97633 h 167476"/>
                    <a:gd name="connsiteX2-115" fmla="*/ 526256 w 531018"/>
                    <a:gd name="connsiteY2-116" fmla="*/ 166689 h 167476"/>
                    <a:gd name="connsiteX3-117" fmla="*/ 35719 w 531018"/>
                    <a:gd name="connsiteY3-118" fmla="*/ 95251 h 167476"/>
                    <a:gd name="connsiteX4-119" fmla="*/ 0 w 531018"/>
                    <a:gd name="connsiteY4-120" fmla="*/ 0 h 167476"/>
                    <a:gd name="connsiteX0-121" fmla="*/ 0 w 533504"/>
                    <a:gd name="connsiteY0-122" fmla="*/ 0 h 165135"/>
                    <a:gd name="connsiteX1-123" fmla="*/ 531018 w 533504"/>
                    <a:gd name="connsiteY1-124" fmla="*/ 97633 h 165135"/>
                    <a:gd name="connsiteX2-125" fmla="*/ 533399 w 533504"/>
                    <a:gd name="connsiteY2-126" fmla="*/ 164308 h 165135"/>
                    <a:gd name="connsiteX3-127" fmla="*/ 35719 w 533504"/>
                    <a:gd name="connsiteY3-128" fmla="*/ 95251 h 165135"/>
                    <a:gd name="connsiteX4-129" fmla="*/ 0 w 533504"/>
                    <a:gd name="connsiteY4-130" fmla="*/ 0 h 1651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533504" h="165135">
                      <a:moveTo>
                        <a:pt x="0" y="0"/>
                      </a:moveTo>
                      <a:cubicBezTo>
                        <a:pt x="170657" y="87313"/>
                        <a:pt x="357980" y="88902"/>
                        <a:pt x="531018" y="97633"/>
                      </a:cubicBezTo>
                      <a:cubicBezTo>
                        <a:pt x="530224" y="118271"/>
                        <a:pt x="534193" y="143670"/>
                        <a:pt x="533399" y="164308"/>
                      </a:cubicBezTo>
                      <a:cubicBezTo>
                        <a:pt x="365125" y="171452"/>
                        <a:pt x="139700" y="130970"/>
                        <a:pt x="35719" y="95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CBA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2" name="椭圆 11"/>
            <p:cNvSpPr/>
            <p:nvPr/>
          </p:nvSpPr>
          <p:spPr>
            <a:xfrm>
              <a:off x="5939186" y="2139225"/>
              <a:ext cx="323979" cy="32397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97548" y="1686119"/>
            <a:ext cx="6096000" cy="4953576"/>
            <a:chOff x="1337223" y="2044894"/>
            <a:chExt cx="6096000" cy="4953576"/>
          </a:xfrm>
        </p:grpSpPr>
        <p:sp>
          <p:nvSpPr>
            <p:cNvPr id="31" name="矩形 30"/>
            <p:cNvSpPr/>
            <p:nvPr/>
          </p:nvSpPr>
          <p:spPr>
            <a:xfrm>
              <a:off x="1337223" y="2589665"/>
              <a:ext cx="6096000" cy="4408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主要负责内容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高性能服务器程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一书，实现小型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服务器代码。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c/c++ 11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代码，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线程池模型支持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C10k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级别并发处理能力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层上构建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报文进行解析，支持对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http1.0 http 1.1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解析，目前支持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keep-live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支持长连接类型，减少用户多次请求中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握手和挥手性能损失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采用状态机设计模式，结合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传输方式特点，动态对报文进行解析。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google bazel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编译构建工具链，提高编译构建速度，减轻开发人员在构建上得复杂度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37223" y="2044894"/>
              <a:ext cx="1723549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详细工作说明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0189" y="647699"/>
            <a:ext cx="483306" cy="754357"/>
            <a:chOff x="2178715" y="2618233"/>
            <a:chExt cx="692991" cy="1081640"/>
          </a:xfrm>
        </p:grpSpPr>
        <p:sp>
          <p:nvSpPr>
            <p:cNvPr id="3" name="椭圆 2"/>
            <p:cNvSpPr/>
            <p:nvPr/>
          </p:nvSpPr>
          <p:spPr>
            <a:xfrm>
              <a:off x="2201803" y="3542169"/>
              <a:ext cx="646815" cy="157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00000">
                  <a:srgbClr val="ECF0F1"/>
                </a:gs>
                <a:gs pos="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6" name="直角三角形 5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24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F6A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50838" y="2618233"/>
              <a:ext cx="545198" cy="70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7480" y="490732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2746" y="1018236"/>
            <a:ext cx="1550424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Agency FB" panose="020B0503020202020204" pitchFamily="34" charset="0"/>
                <a:ea typeface="微软雅黑" panose="020B0503020204020204" pitchFamily="34" charset="-122"/>
              </a:rPr>
              <a:t>THE OVERALL REPORT</a:t>
            </a:r>
            <a:endParaRPr lang="zh-CN" altLang="en-US" sz="1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83183" y="5638102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560093" y="4714166"/>
            <a:ext cx="692991" cy="689676"/>
            <a:chOff x="962881" y="2285607"/>
            <a:chExt cx="692991" cy="689676"/>
          </a:xfrm>
        </p:grpSpPr>
        <p:grpSp>
          <p:nvGrpSpPr>
            <p:cNvPr id="38" name="组合 37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40" name="直角三角形 39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15AA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399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123096" y="2285607"/>
              <a:ext cx="369012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5109870" y="5638102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100225" y="4714166"/>
            <a:ext cx="692991" cy="689676"/>
            <a:chOff x="962881" y="2285607"/>
            <a:chExt cx="692991" cy="689676"/>
          </a:xfrm>
        </p:grpSpPr>
        <p:grpSp>
          <p:nvGrpSpPr>
            <p:cNvPr id="45" name="组合 44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47" name="直角三角形 46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9BB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85A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117486" y="2285607"/>
              <a:ext cx="380232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B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8663446" y="5638102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8640357" y="4714166"/>
            <a:ext cx="692991" cy="689676"/>
            <a:chOff x="962881" y="2285607"/>
            <a:chExt cx="692991" cy="689676"/>
          </a:xfrm>
        </p:grpSpPr>
        <p:grpSp>
          <p:nvGrpSpPr>
            <p:cNvPr id="52" name="组合 51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54" name="直角三角形 53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EF9A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直角三角形 54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C98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117486" y="2285607"/>
              <a:ext cx="380232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096000" y="1611637"/>
            <a:ext cx="540962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工作总结是对某一时间段的工作进行一次全面系统的总检查、总评价、总分析、总研究。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02926" y="2440847"/>
            <a:ext cx="3038531" cy="1754326"/>
            <a:chOff x="7002926" y="2440847"/>
            <a:chExt cx="3038531" cy="1754326"/>
          </a:xfrm>
        </p:grpSpPr>
        <p:sp>
          <p:nvSpPr>
            <p:cNvPr id="56" name="文本框 55"/>
            <p:cNvSpPr txBox="1"/>
            <p:nvPr/>
          </p:nvSpPr>
          <p:spPr>
            <a:xfrm>
              <a:off x="7548467" y="2440847"/>
              <a:ext cx="249299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目前的成绩和做法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从中得出的经验和教训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今后的打算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002926" y="2565705"/>
              <a:ext cx="246976" cy="246976"/>
            </a:xfrm>
            <a:prstGeom prst="rect">
              <a:avLst/>
            </a:prstGeom>
            <a:solidFill>
              <a:srgbClr val="247DBA"/>
            </a:solidFill>
          </p:spPr>
          <p:txBody>
            <a:bodyPr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002926" y="2956841"/>
              <a:ext cx="246976" cy="246976"/>
            </a:xfrm>
            <a:prstGeom prst="rect">
              <a:avLst/>
            </a:prstGeom>
            <a:solidFill>
              <a:srgbClr val="15AA96"/>
            </a:solidFill>
          </p:spPr>
          <p:txBody>
            <a:bodyPr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02926" y="3347977"/>
              <a:ext cx="246976" cy="246976"/>
            </a:xfrm>
            <a:prstGeom prst="rect">
              <a:avLst/>
            </a:prstGeom>
            <a:solidFill>
              <a:srgbClr val="9BB955"/>
            </a:solidFill>
          </p:spPr>
          <p:txBody>
            <a:bodyPr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002926" y="3739113"/>
              <a:ext cx="246976" cy="246976"/>
            </a:xfrm>
            <a:prstGeom prst="rect">
              <a:avLst/>
            </a:prstGeom>
            <a:solidFill>
              <a:srgbClr val="EF9A13"/>
            </a:solidFill>
          </p:spPr>
          <p:txBody>
            <a:bodyPr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20669" y="4603861"/>
            <a:ext cx="2004613" cy="1192743"/>
            <a:chOff x="2523844" y="4658471"/>
            <a:chExt cx="2004613" cy="1192743"/>
          </a:xfrm>
        </p:grpSpPr>
        <p:sp>
          <p:nvSpPr>
            <p:cNvPr id="61" name="文本框 60"/>
            <p:cNvSpPr txBox="1"/>
            <p:nvPr/>
          </p:nvSpPr>
          <p:spPr>
            <a:xfrm>
              <a:off x="2523844" y="4983284"/>
              <a:ext cx="200461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工作总结是对某一时间段的工作进行一次全面系统的总检查。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23844" y="4658471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50531" y="4599908"/>
            <a:ext cx="2004613" cy="1192743"/>
            <a:chOff x="6050531" y="4599908"/>
            <a:chExt cx="2004613" cy="1192743"/>
          </a:xfrm>
        </p:grpSpPr>
        <p:sp>
          <p:nvSpPr>
            <p:cNvPr id="63" name="文本框 62"/>
            <p:cNvSpPr txBox="1"/>
            <p:nvPr/>
          </p:nvSpPr>
          <p:spPr>
            <a:xfrm>
              <a:off x="6050531" y="4924721"/>
              <a:ext cx="200461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工作总结是对某一时间段的工作进行一次全面系统的总检查。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50531" y="4599908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7218" y="4570373"/>
            <a:ext cx="2004613" cy="1192743"/>
            <a:chOff x="9577218" y="4570373"/>
            <a:chExt cx="2004613" cy="1192743"/>
          </a:xfrm>
        </p:grpSpPr>
        <p:sp>
          <p:nvSpPr>
            <p:cNvPr id="65" name="文本框 64"/>
            <p:cNvSpPr txBox="1"/>
            <p:nvPr/>
          </p:nvSpPr>
          <p:spPr>
            <a:xfrm>
              <a:off x="9577218" y="4895186"/>
              <a:ext cx="200461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工作总结是对某一时间段的工作进行一次全面系统的总检查。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577218" y="4570373"/>
              <a:ext cx="1261884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基本情况概述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 descr="7e4505bb75fef4a4bb945e6dc3040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1512570"/>
            <a:ext cx="3053715" cy="260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50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6533" y="3595185"/>
            <a:ext cx="3680748" cy="70631"/>
            <a:chOff x="4344148" y="5748133"/>
            <a:chExt cx="3680748" cy="70631"/>
          </a:xfrm>
        </p:grpSpPr>
        <p:sp>
          <p:nvSpPr>
            <p:cNvPr id="5" name="矩形 4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73468" y="2439791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取得成绩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5536" y="3937884"/>
            <a:ext cx="3002745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Agency FB" panose="020B0503020202020204" pitchFamily="34" charset="0"/>
                <a:ea typeface="微软雅黑" panose="020B0503020204020204" pitchFamily="34" charset="-122"/>
              </a:rPr>
              <a:t>OUTSTANDING ACHIEVEMENTS</a:t>
            </a:r>
            <a:endParaRPr lang="zh-CN" altLang="en-US" sz="24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72594" y="2146053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49504" y="1222117"/>
            <a:ext cx="692991" cy="689676"/>
            <a:chOff x="962881" y="2285607"/>
            <a:chExt cx="692991" cy="689676"/>
          </a:xfrm>
        </p:grpSpPr>
        <p:grpSp>
          <p:nvGrpSpPr>
            <p:cNvPr id="28" name="组合 27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30" name="直角三角形 29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15AA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399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025313" y="2285607"/>
              <a:ext cx="56457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603522" y="2206803"/>
            <a:ext cx="4984956" cy="3480619"/>
            <a:chOff x="3603522" y="2206803"/>
            <a:chExt cx="4984956" cy="3480619"/>
          </a:xfrm>
        </p:grpSpPr>
        <p:graphicFrame>
          <p:nvGraphicFramePr>
            <p:cNvPr id="23" name="图表 22"/>
            <p:cNvGraphicFramePr/>
            <p:nvPr/>
          </p:nvGraphicFramePr>
          <p:xfrm>
            <a:off x="3603522" y="2378950"/>
            <a:ext cx="4984956" cy="31349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4" name="椭圆 23"/>
            <p:cNvSpPr/>
            <p:nvPr/>
          </p:nvSpPr>
          <p:spPr>
            <a:xfrm>
              <a:off x="4355691" y="2206803"/>
              <a:ext cx="3480619" cy="3480619"/>
            </a:xfrm>
            <a:prstGeom prst="ellipse">
              <a:avLst/>
            </a:prstGeom>
            <a:noFill/>
            <a:ln>
              <a:solidFill>
                <a:srgbClr val="15AA96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0189" y="647699"/>
            <a:ext cx="483306" cy="754357"/>
            <a:chOff x="2178715" y="2618233"/>
            <a:chExt cx="692991" cy="1081640"/>
          </a:xfrm>
        </p:grpSpPr>
        <p:sp>
          <p:nvSpPr>
            <p:cNvPr id="3" name="椭圆 2"/>
            <p:cNvSpPr/>
            <p:nvPr/>
          </p:nvSpPr>
          <p:spPr>
            <a:xfrm>
              <a:off x="2201803" y="3542169"/>
              <a:ext cx="646815" cy="157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00000">
                  <a:srgbClr val="ECF0F1"/>
                </a:gs>
                <a:gs pos="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6" name="直角三角形 5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15AA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1399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09465" y="2618233"/>
              <a:ext cx="627943" cy="70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7480" y="490732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取得成绩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4662" y="1018236"/>
            <a:ext cx="2066591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Agency FB" panose="020B0503020202020204" pitchFamily="34" charset="0"/>
                <a:ea typeface="微软雅黑" panose="020B0503020204020204" pitchFamily="34" charset="-122"/>
              </a:rPr>
              <a:t>OUTSTANDING ACHIEVEMENTS</a:t>
            </a:r>
            <a:endParaRPr lang="zh-CN" altLang="en-US" sz="1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66420" y="2961257"/>
            <a:ext cx="619432" cy="619432"/>
            <a:chOff x="4166420" y="2961257"/>
            <a:chExt cx="619432" cy="619432"/>
          </a:xfrm>
        </p:grpSpPr>
        <p:sp>
          <p:nvSpPr>
            <p:cNvPr id="27" name="椭圆 26"/>
            <p:cNvSpPr/>
            <p:nvPr/>
          </p:nvSpPr>
          <p:spPr>
            <a:xfrm>
              <a:off x="4166420" y="2961257"/>
              <a:ext cx="619432" cy="619432"/>
            </a:xfrm>
            <a:prstGeom prst="ellipse">
              <a:avLst/>
            </a:prstGeom>
            <a:solidFill>
              <a:srgbClr val="85A34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340828" y="3056765"/>
              <a:ext cx="270615" cy="428415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74110" y="1920169"/>
            <a:ext cx="619432" cy="619432"/>
            <a:chOff x="5474110" y="1920169"/>
            <a:chExt cx="619432" cy="619432"/>
          </a:xfrm>
        </p:grpSpPr>
        <p:sp>
          <p:nvSpPr>
            <p:cNvPr id="25" name="椭圆 24"/>
            <p:cNvSpPr/>
            <p:nvPr/>
          </p:nvSpPr>
          <p:spPr>
            <a:xfrm>
              <a:off x="5474110" y="1920169"/>
              <a:ext cx="619432" cy="619432"/>
            </a:xfrm>
            <a:prstGeom prst="ellipse">
              <a:avLst/>
            </a:prstGeom>
            <a:solidFill>
              <a:srgbClr val="247DBA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5644612" y="2060553"/>
              <a:ext cx="395059" cy="358845"/>
            </a:xfrm>
            <a:custGeom>
              <a:avLst/>
              <a:gdLst>
                <a:gd name="T0" fmla="*/ 1905000 w 2301875"/>
                <a:gd name="T1" fmla="*/ 1125992 h 2090738"/>
                <a:gd name="T2" fmla="*/ 748124 w 2301875"/>
                <a:gd name="T3" fmla="*/ 979328 h 2090738"/>
                <a:gd name="T4" fmla="*/ 705549 w 2301875"/>
                <a:gd name="T5" fmla="*/ 1045945 h 2090738"/>
                <a:gd name="T6" fmla="*/ 646680 w 2301875"/>
                <a:gd name="T7" fmla="*/ 1080176 h 2090738"/>
                <a:gd name="T8" fmla="*/ 589913 w 2301875"/>
                <a:gd name="T9" fmla="*/ 1077017 h 2090738"/>
                <a:gd name="T10" fmla="*/ 523423 w 2301875"/>
                <a:gd name="T11" fmla="*/ 1023828 h 2090738"/>
                <a:gd name="T12" fmla="*/ 483214 w 2301875"/>
                <a:gd name="T13" fmla="*/ 928772 h 2090738"/>
                <a:gd name="T14" fmla="*/ 481375 w 2301875"/>
                <a:gd name="T15" fmla="*/ 811862 h 2090738"/>
                <a:gd name="T16" fmla="*/ 518430 w 2301875"/>
                <a:gd name="T17" fmla="*/ 713910 h 2090738"/>
                <a:gd name="T18" fmla="*/ 582818 w 2301875"/>
                <a:gd name="T19" fmla="*/ 655981 h 2090738"/>
                <a:gd name="T20" fmla="*/ 640898 w 2301875"/>
                <a:gd name="T21" fmla="*/ 648872 h 2090738"/>
                <a:gd name="T22" fmla="*/ 700555 w 2301875"/>
                <a:gd name="T23" fmla="*/ 680206 h 2090738"/>
                <a:gd name="T24" fmla="*/ 745232 w 2301875"/>
                <a:gd name="T25" fmla="*/ 744191 h 2090738"/>
                <a:gd name="T26" fmla="*/ 1479516 w 2301875"/>
                <a:gd name="T27" fmla="*/ 609638 h 2090738"/>
                <a:gd name="T28" fmla="*/ 757270 w 2301875"/>
                <a:gd name="T29" fmla="*/ 19191 h 2090738"/>
                <a:gd name="T30" fmla="*/ 892066 w 2301875"/>
                <a:gd name="T31" fmla="*/ 82023 h 2090738"/>
                <a:gd name="T32" fmla="*/ 1010307 w 2301875"/>
                <a:gd name="T33" fmla="*/ 182975 h 2090738"/>
                <a:gd name="T34" fmla="*/ 1108579 w 2301875"/>
                <a:gd name="T35" fmla="*/ 317314 h 2090738"/>
                <a:gd name="T36" fmla="*/ 1182939 w 2301875"/>
                <a:gd name="T37" fmla="*/ 479784 h 2090738"/>
                <a:gd name="T38" fmla="*/ 1024759 w 2301875"/>
                <a:gd name="T39" fmla="*/ 648037 h 2090738"/>
                <a:gd name="T40" fmla="*/ 931217 w 2301875"/>
                <a:gd name="T41" fmla="*/ 409853 h 2090738"/>
                <a:gd name="T42" fmla="*/ 850025 w 2301875"/>
                <a:gd name="T43" fmla="*/ 303906 h 2090738"/>
                <a:gd name="T44" fmla="*/ 770146 w 2301875"/>
                <a:gd name="T45" fmla="*/ 240286 h 2090738"/>
                <a:gd name="T46" fmla="*/ 682385 w 2301875"/>
                <a:gd name="T47" fmla="*/ 204269 h 2090738"/>
                <a:gd name="T48" fmla="*/ 580434 w 2301875"/>
                <a:gd name="T49" fmla="*/ 200851 h 2090738"/>
                <a:gd name="T50" fmla="*/ 469024 w 2301875"/>
                <a:gd name="T51" fmla="*/ 244755 h 2090738"/>
                <a:gd name="T52" fmla="*/ 370226 w 2301875"/>
                <a:gd name="T53" fmla="*/ 332299 h 2090738"/>
                <a:gd name="T54" fmla="*/ 289560 w 2301875"/>
                <a:gd name="T55" fmla="*/ 455860 h 2090738"/>
                <a:gd name="T56" fmla="*/ 231228 w 2301875"/>
                <a:gd name="T57" fmla="*/ 608339 h 2090738"/>
                <a:gd name="T58" fmla="*/ 200748 w 2301875"/>
                <a:gd name="T59" fmla="*/ 781324 h 2090738"/>
                <a:gd name="T60" fmla="*/ 202324 w 2301875"/>
                <a:gd name="T61" fmla="*/ 965351 h 2090738"/>
                <a:gd name="T62" fmla="*/ 235694 w 2301875"/>
                <a:gd name="T63" fmla="*/ 1137021 h 2090738"/>
                <a:gd name="T64" fmla="*/ 296129 w 2301875"/>
                <a:gd name="T65" fmla="*/ 1287134 h 2090738"/>
                <a:gd name="T66" fmla="*/ 378635 w 2301875"/>
                <a:gd name="T67" fmla="*/ 1407540 h 2090738"/>
                <a:gd name="T68" fmla="*/ 478484 w 2301875"/>
                <a:gd name="T69" fmla="*/ 1491667 h 2090738"/>
                <a:gd name="T70" fmla="*/ 591207 w 2301875"/>
                <a:gd name="T71" fmla="*/ 1530575 h 2090738"/>
                <a:gd name="T72" fmla="*/ 690530 w 2301875"/>
                <a:gd name="T73" fmla="*/ 1524003 h 2090738"/>
                <a:gd name="T74" fmla="*/ 777766 w 2301875"/>
                <a:gd name="T75" fmla="*/ 1485620 h 2090738"/>
                <a:gd name="T76" fmla="*/ 857119 w 2301875"/>
                <a:gd name="T77" fmla="*/ 1419370 h 2090738"/>
                <a:gd name="T78" fmla="*/ 942252 w 2301875"/>
                <a:gd name="T79" fmla="*/ 1301594 h 2090738"/>
                <a:gd name="T80" fmla="*/ 1227083 w 2301875"/>
                <a:gd name="T81" fmla="*/ 1082339 h 2090738"/>
                <a:gd name="T82" fmla="*/ 1177159 w 2301875"/>
                <a:gd name="T83" fmla="*/ 1266365 h 2090738"/>
                <a:gd name="T84" fmla="*/ 1100433 w 2301875"/>
                <a:gd name="T85" fmla="*/ 1426469 h 2090738"/>
                <a:gd name="T86" fmla="*/ 1000322 w 2301875"/>
                <a:gd name="T87" fmla="*/ 1558179 h 2090738"/>
                <a:gd name="T88" fmla="*/ 880241 w 2301875"/>
                <a:gd name="T89" fmla="*/ 1655976 h 2090738"/>
                <a:gd name="T90" fmla="*/ 744132 w 2301875"/>
                <a:gd name="T91" fmla="*/ 1714602 h 2090738"/>
                <a:gd name="T92" fmla="*/ 590681 w 2301875"/>
                <a:gd name="T93" fmla="*/ 1729061 h 2090738"/>
                <a:gd name="T94" fmla="*/ 421465 w 2301875"/>
                <a:gd name="T95" fmla="*/ 1685420 h 2090738"/>
                <a:gd name="T96" fmla="*/ 272480 w 2301875"/>
                <a:gd name="T97" fmla="*/ 1584468 h 2090738"/>
                <a:gd name="T98" fmla="*/ 150035 w 2301875"/>
                <a:gd name="T99" fmla="*/ 1434093 h 2090738"/>
                <a:gd name="T100" fmla="*/ 60434 w 2301875"/>
                <a:gd name="T101" fmla="*/ 1243494 h 2090738"/>
                <a:gd name="T102" fmla="*/ 9459 w 2301875"/>
                <a:gd name="T103" fmla="*/ 1020296 h 2090738"/>
                <a:gd name="T104" fmla="*/ 3153 w 2301875"/>
                <a:gd name="T105" fmla="*/ 775540 h 2090738"/>
                <a:gd name="T106" fmla="*/ 42567 w 2301875"/>
                <a:gd name="T107" fmla="*/ 544981 h 2090738"/>
                <a:gd name="T108" fmla="*/ 122182 w 2301875"/>
                <a:gd name="T109" fmla="*/ 344393 h 2090738"/>
                <a:gd name="T110" fmla="*/ 236220 w 2301875"/>
                <a:gd name="T111" fmla="*/ 182449 h 2090738"/>
                <a:gd name="T112" fmla="*/ 378372 w 2301875"/>
                <a:gd name="T113" fmla="*/ 67038 h 2090738"/>
                <a:gd name="T114" fmla="*/ 542859 w 2301875"/>
                <a:gd name="T115" fmla="*/ 6835 h 20907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01875" h="2090738">
                  <a:moveTo>
                    <a:pt x="1992037" y="1047013"/>
                  </a:moveTo>
                  <a:lnTo>
                    <a:pt x="1990668" y="1048385"/>
                  </a:lnTo>
                  <a:lnTo>
                    <a:pt x="1990772" y="1048489"/>
                  </a:lnTo>
                  <a:lnTo>
                    <a:pt x="1992037" y="1047013"/>
                  </a:lnTo>
                  <a:close/>
                  <a:moveTo>
                    <a:pt x="1787748" y="736600"/>
                  </a:moveTo>
                  <a:lnTo>
                    <a:pt x="2301875" y="736600"/>
                  </a:lnTo>
                  <a:lnTo>
                    <a:pt x="1995749" y="1043295"/>
                  </a:lnTo>
                  <a:lnTo>
                    <a:pt x="1995488" y="1043556"/>
                  </a:lnTo>
                  <a:lnTo>
                    <a:pt x="1995488" y="1053214"/>
                  </a:lnTo>
                  <a:lnTo>
                    <a:pt x="1995749" y="1053475"/>
                  </a:lnTo>
                  <a:lnTo>
                    <a:pt x="2301875" y="1360488"/>
                  </a:lnTo>
                  <a:lnTo>
                    <a:pt x="1787748" y="1360488"/>
                  </a:lnTo>
                  <a:lnTo>
                    <a:pt x="1735668" y="1308312"/>
                  </a:lnTo>
                  <a:lnTo>
                    <a:pt x="1543545" y="1117423"/>
                  </a:lnTo>
                  <a:lnTo>
                    <a:pt x="923671" y="1117423"/>
                  </a:lnTo>
                  <a:lnTo>
                    <a:pt x="921766" y="1127286"/>
                  </a:lnTo>
                  <a:lnTo>
                    <a:pt x="919225" y="1137148"/>
                  </a:lnTo>
                  <a:lnTo>
                    <a:pt x="917002" y="1146693"/>
                  </a:lnTo>
                  <a:lnTo>
                    <a:pt x="914144" y="1156237"/>
                  </a:lnTo>
                  <a:lnTo>
                    <a:pt x="910969" y="1165463"/>
                  </a:lnTo>
                  <a:lnTo>
                    <a:pt x="907793" y="1174372"/>
                  </a:lnTo>
                  <a:lnTo>
                    <a:pt x="903983" y="1183280"/>
                  </a:lnTo>
                  <a:lnTo>
                    <a:pt x="900489" y="1192188"/>
                  </a:lnTo>
                  <a:lnTo>
                    <a:pt x="896679" y="1200142"/>
                  </a:lnTo>
                  <a:lnTo>
                    <a:pt x="892233" y="1208413"/>
                  </a:lnTo>
                  <a:lnTo>
                    <a:pt x="888105" y="1216367"/>
                  </a:lnTo>
                  <a:lnTo>
                    <a:pt x="883341" y="1224003"/>
                  </a:lnTo>
                  <a:lnTo>
                    <a:pt x="878578" y="1231320"/>
                  </a:lnTo>
                  <a:lnTo>
                    <a:pt x="873814" y="1238319"/>
                  </a:lnTo>
                  <a:lnTo>
                    <a:pt x="868734" y="1245319"/>
                  </a:lnTo>
                  <a:lnTo>
                    <a:pt x="863653" y="1251682"/>
                  </a:lnTo>
                  <a:lnTo>
                    <a:pt x="857937" y="1257726"/>
                  </a:lnTo>
                  <a:lnTo>
                    <a:pt x="852538" y="1263771"/>
                  </a:lnTo>
                  <a:lnTo>
                    <a:pt x="846504" y="1269180"/>
                  </a:lnTo>
                  <a:lnTo>
                    <a:pt x="840788" y="1274588"/>
                  </a:lnTo>
                  <a:lnTo>
                    <a:pt x="834437" y="1279360"/>
                  </a:lnTo>
                  <a:lnTo>
                    <a:pt x="828404" y="1284133"/>
                  </a:lnTo>
                  <a:lnTo>
                    <a:pt x="821735" y="1288269"/>
                  </a:lnTo>
                  <a:lnTo>
                    <a:pt x="815701" y="1291768"/>
                  </a:lnTo>
                  <a:lnTo>
                    <a:pt x="809033" y="1295586"/>
                  </a:lnTo>
                  <a:lnTo>
                    <a:pt x="802364" y="1298449"/>
                  </a:lnTo>
                  <a:lnTo>
                    <a:pt x="795378" y="1300995"/>
                  </a:lnTo>
                  <a:lnTo>
                    <a:pt x="788391" y="1303222"/>
                  </a:lnTo>
                  <a:lnTo>
                    <a:pt x="781405" y="1305130"/>
                  </a:lnTo>
                  <a:lnTo>
                    <a:pt x="774419" y="1306721"/>
                  </a:lnTo>
                  <a:lnTo>
                    <a:pt x="766797" y="1307676"/>
                  </a:lnTo>
                  <a:lnTo>
                    <a:pt x="759493" y="1308312"/>
                  </a:lnTo>
                  <a:lnTo>
                    <a:pt x="756635" y="1308948"/>
                  </a:lnTo>
                  <a:lnTo>
                    <a:pt x="753777" y="1308948"/>
                  </a:lnTo>
                  <a:lnTo>
                    <a:pt x="750284" y="1308948"/>
                  </a:lnTo>
                  <a:lnTo>
                    <a:pt x="747426" y="1308312"/>
                  </a:lnTo>
                  <a:lnTo>
                    <a:pt x="738535" y="1307676"/>
                  </a:lnTo>
                  <a:lnTo>
                    <a:pt x="729643" y="1306403"/>
                  </a:lnTo>
                  <a:lnTo>
                    <a:pt x="721069" y="1304176"/>
                  </a:lnTo>
                  <a:lnTo>
                    <a:pt x="712812" y="1301313"/>
                  </a:lnTo>
                  <a:lnTo>
                    <a:pt x="704238" y="1298131"/>
                  </a:lnTo>
                  <a:lnTo>
                    <a:pt x="695982" y="1294313"/>
                  </a:lnTo>
                  <a:lnTo>
                    <a:pt x="688360" y="1289859"/>
                  </a:lnTo>
                  <a:lnTo>
                    <a:pt x="680739" y="1285087"/>
                  </a:lnTo>
                  <a:lnTo>
                    <a:pt x="672800" y="1279997"/>
                  </a:lnTo>
                  <a:lnTo>
                    <a:pt x="665496" y="1273634"/>
                  </a:lnTo>
                  <a:lnTo>
                    <a:pt x="658510" y="1267589"/>
                  </a:lnTo>
                  <a:lnTo>
                    <a:pt x="651523" y="1260590"/>
                  </a:lnTo>
                  <a:lnTo>
                    <a:pt x="644855" y="1252954"/>
                  </a:lnTo>
                  <a:lnTo>
                    <a:pt x="638186" y="1245319"/>
                  </a:lnTo>
                  <a:lnTo>
                    <a:pt x="632470" y="1237047"/>
                  </a:lnTo>
                  <a:lnTo>
                    <a:pt x="626436" y="1228775"/>
                  </a:lnTo>
                  <a:lnTo>
                    <a:pt x="620403" y="1219549"/>
                  </a:lnTo>
                  <a:lnTo>
                    <a:pt x="615322" y="1209686"/>
                  </a:lnTo>
                  <a:lnTo>
                    <a:pt x="610241" y="1200142"/>
                  </a:lnTo>
                  <a:lnTo>
                    <a:pt x="605478" y="1189961"/>
                  </a:lnTo>
                  <a:lnTo>
                    <a:pt x="601032" y="1179462"/>
                  </a:lnTo>
                  <a:lnTo>
                    <a:pt x="596903" y="1168327"/>
                  </a:lnTo>
                  <a:lnTo>
                    <a:pt x="593093" y="1157192"/>
                  </a:lnTo>
                  <a:lnTo>
                    <a:pt x="589917" y="1145738"/>
                  </a:lnTo>
                  <a:lnTo>
                    <a:pt x="586742" y="1133967"/>
                  </a:lnTo>
                  <a:lnTo>
                    <a:pt x="583884" y="1122195"/>
                  </a:lnTo>
                  <a:lnTo>
                    <a:pt x="581661" y="1110106"/>
                  </a:lnTo>
                  <a:lnTo>
                    <a:pt x="580073" y="1097380"/>
                  </a:lnTo>
                  <a:lnTo>
                    <a:pt x="578485" y="1084972"/>
                  </a:lnTo>
                  <a:lnTo>
                    <a:pt x="577532" y="1071928"/>
                  </a:lnTo>
                  <a:lnTo>
                    <a:pt x="576580" y="1058566"/>
                  </a:lnTo>
                  <a:lnTo>
                    <a:pt x="576262" y="1045840"/>
                  </a:lnTo>
                  <a:lnTo>
                    <a:pt x="576580" y="1032478"/>
                  </a:lnTo>
                  <a:lnTo>
                    <a:pt x="577532" y="1019115"/>
                  </a:lnTo>
                  <a:lnTo>
                    <a:pt x="578485" y="1006071"/>
                  </a:lnTo>
                  <a:lnTo>
                    <a:pt x="580073" y="993664"/>
                  </a:lnTo>
                  <a:lnTo>
                    <a:pt x="581661" y="980938"/>
                  </a:lnTo>
                  <a:lnTo>
                    <a:pt x="583884" y="968848"/>
                  </a:lnTo>
                  <a:lnTo>
                    <a:pt x="586742" y="956758"/>
                  </a:lnTo>
                  <a:lnTo>
                    <a:pt x="589917" y="945305"/>
                  </a:lnTo>
                  <a:lnTo>
                    <a:pt x="593093" y="933852"/>
                  </a:lnTo>
                  <a:lnTo>
                    <a:pt x="596903" y="922398"/>
                  </a:lnTo>
                  <a:lnTo>
                    <a:pt x="601032" y="911581"/>
                  </a:lnTo>
                  <a:lnTo>
                    <a:pt x="605478" y="901401"/>
                  </a:lnTo>
                  <a:lnTo>
                    <a:pt x="610241" y="890902"/>
                  </a:lnTo>
                  <a:lnTo>
                    <a:pt x="615322" y="881039"/>
                  </a:lnTo>
                  <a:lnTo>
                    <a:pt x="620403" y="871813"/>
                  </a:lnTo>
                  <a:lnTo>
                    <a:pt x="626436" y="862587"/>
                  </a:lnTo>
                  <a:lnTo>
                    <a:pt x="632470" y="853997"/>
                  </a:lnTo>
                  <a:lnTo>
                    <a:pt x="638186" y="845407"/>
                  </a:lnTo>
                  <a:lnTo>
                    <a:pt x="644855" y="837771"/>
                  </a:lnTo>
                  <a:lnTo>
                    <a:pt x="651523" y="830454"/>
                  </a:lnTo>
                  <a:lnTo>
                    <a:pt x="658510" y="823773"/>
                  </a:lnTo>
                  <a:lnTo>
                    <a:pt x="665496" y="817092"/>
                  </a:lnTo>
                  <a:lnTo>
                    <a:pt x="672800" y="811047"/>
                  </a:lnTo>
                  <a:lnTo>
                    <a:pt x="680739" y="805956"/>
                  </a:lnTo>
                  <a:lnTo>
                    <a:pt x="688360" y="800866"/>
                  </a:lnTo>
                  <a:lnTo>
                    <a:pt x="695982" y="796730"/>
                  </a:lnTo>
                  <a:lnTo>
                    <a:pt x="704238" y="792594"/>
                  </a:lnTo>
                  <a:lnTo>
                    <a:pt x="712812" y="789731"/>
                  </a:lnTo>
                  <a:lnTo>
                    <a:pt x="721069" y="786867"/>
                  </a:lnTo>
                  <a:lnTo>
                    <a:pt x="729643" y="784959"/>
                  </a:lnTo>
                  <a:lnTo>
                    <a:pt x="738535" y="783368"/>
                  </a:lnTo>
                  <a:lnTo>
                    <a:pt x="747426" y="782732"/>
                  </a:lnTo>
                  <a:lnTo>
                    <a:pt x="750284" y="782413"/>
                  </a:lnTo>
                  <a:lnTo>
                    <a:pt x="753777" y="782413"/>
                  </a:lnTo>
                  <a:lnTo>
                    <a:pt x="756635" y="782413"/>
                  </a:lnTo>
                  <a:lnTo>
                    <a:pt x="759493" y="782732"/>
                  </a:lnTo>
                  <a:lnTo>
                    <a:pt x="766797" y="783368"/>
                  </a:lnTo>
                  <a:lnTo>
                    <a:pt x="774419" y="784004"/>
                  </a:lnTo>
                  <a:lnTo>
                    <a:pt x="781405" y="785595"/>
                  </a:lnTo>
                  <a:lnTo>
                    <a:pt x="788391" y="787504"/>
                  </a:lnTo>
                  <a:lnTo>
                    <a:pt x="795378" y="790049"/>
                  </a:lnTo>
                  <a:lnTo>
                    <a:pt x="802364" y="792594"/>
                  </a:lnTo>
                  <a:lnTo>
                    <a:pt x="809033" y="795457"/>
                  </a:lnTo>
                  <a:lnTo>
                    <a:pt x="815701" y="799275"/>
                  </a:lnTo>
                  <a:lnTo>
                    <a:pt x="821735" y="803093"/>
                  </a:lnTo>
                  <a:lnTo>
                    <a:pt x="828404" y="806911"/>
                  </a:lnTo>
                  <a:lnTo>
                    <a:pt x="834437" y="811365"/>
                  </a:lnTo>
                  <a:lnTo>
                    <a:pt x="840788" y="816773"/>
                  </a:lnTo>
                  <a:lnTo>
                    <a:pt x="846504" y="821864"/>
                  </a:lnTo>
                  <a:lnTo>
                    <a:pt x="852538" y="827272"/>
                  </a:lnTo>
                  <a:lnTo>
                    <a:pt x="857937" y="833317"/>
                  </a:lnTo>
                  <a:lnTo>
                    <a:pt x="863653" y="839680"/>
                  </a:lnTo>
                  <a:lnTo>
                    <a:pt x="868734" y="845725"/>
                  </a:lnTo>
                  <a:lnTo>
                    <a:pt x="873814" y="852724"/>
                  </a:lnTo>
                  <a:lnTo>
                    <a:pt x="878578" y="860042"/>
                  </a:lnTo>
                  <a:lnTo>
                    <a:pt x="883341" y="867359"/>
                  </a:lnTo>
                  <a:lnTo>
                    <a:pt x="888105" y="874676"/>
                  </a:lnTo>
                  <a:lnTo>
                    <a:pt x="892233" y="882948"/>
                  </a:lnTo>
                  <a:lnTo>
                    <a:pt x="896679" y="890902"/>
                  </a:lnTo>
                  <a:lnTo>
                    <a:pt x="900489" y="899174"/>
                  </a:lnTo>
                  <a:lnTo>
                    <a:pt x="903983" y="908082"/>
                  </a:lnTo>
                  <a:lnTo>
                    <a:pt x="907793" y="916354"/>
                  </a:lnTo>
                  <a:lnTo>
                    <a:pt x="910969" y="925580"/>
                  </a:lnTo>
                  <a:lnTo>
                    <a:pt x="914144" y="934806"/>
                  </a:lnTo>
                  <a:lnTo>
                    <a:pt x="917002" y="944351"/>
                  </a:lnTo>
                  <a:lnTo>
                    <a:pt x="919225" y="954213"/>
                  </a:lnTo>
                  <a:lnTo>
                    <a:pt x="921766" y="963758"/>
                  </a:lnTo>
                  <a:lnTo>
                    <a:pt x="923671" y="973938"/>
                  </a:lnTo>
                  <a:lnTo>
                    <a:pt x="1549579" y="973938"/>
                  </a:lnTo>
                  <a:lnTo>
                    <a:pt x="1741384" y="782732"/>
                  </a:lnTo>
                  <a:lnTo>
                    <a:pt x="1787748" y="736600"/>
                  </a:lnTo>
                  <a:close/>
                  <a:moveTo>
                    <a:pt x="753428" y="0"/>
                  </a:moveTo>
                  <a:lnTo>
                    <a:pt x="769938" y="318"/>
                  </a:lnTo>
                  <a:lnTo>
                    <a:pt x="786448" y="1270"/>
                  </a:lnTo>
                  <a:lnTo>
                    <a:pt x="802958" y="2223"/>
                  </a:lnTo>
                  <a:lnTo>
                    <a:pt x="819150" y="3812"/>
                  </a:lnTo>
                  <a:lnTo>
                    <a:pt x="835660" y="6035"/>
                  </a:lnTo>
                  <a:lnTo>
                    <a:pt x="851853" y="8576"/>
                  </a:lnTo>
                  <a:lnTo>
                    <a:pt x="867728" y="11435"/>
                  </a:lnTo>
                  <a:lnTo>
                    <a:pt x="883603" y="15247"/>
                  </a:lnTo>
                  <a:lnTo>
                    <a:pt x="899160" y="19059"/>
                  </a:lnTo>
                  <a:lnTo>
                    <a:pt x="915035" y="23188"/>
                  </a:lnTo>
                  <a:lnTo>
                    <a:pt x="930593" y="28270"/>
                  </a:lnTo>
                  <a:lnTo>
                    <a:pt x="945833" y="33353"/>
                  </a:lnTo>
                  <a:lnTo>
                    <a:pt x="961390" y="38753"/>
                  </a:lnTo>
                  <a:lnTo>
                    <a:pt x="976313" y="45105"/>
                  </a:lnTo>
                  <a:lnTo>
                    <a:pt x="991235" y="51458"/>
                  </a:lnTo>
                  <a:lnTo>
                    <a:pt x="1006158" y="58447"/>
                  </a:lnTo>
                  <a:lnTo>
                    <a:pt x="1020763" y="65752"/>
                  </a:lnTo>
                  <a:lnTo>
                    <a:pt x="1035368" y="73376"/>
                  </a:lnTo>
                  <a:lnTo>
                    <a:pt x="1049655" y="81635"/>
                  </a:lnTo>
                  <a:lnTo>
                    <a:pt x="1063625" y="90211"/>
                  </a:lnTo>
                  <a:lnTo>
                    <a:pt x="1077913" y="99105"/>
                  </a:lnTo>
                  <a:lnTo>
                    <a:pt x="1091883" y="108317"/>
                  </a:lnTo>
                  <a:lnTo>
                    <a:pt x="1105535" y="117846"/>
                  </a:lnTo>
                  <a:lnTo>
                    <a:pt x="1119188" y="127693"/>
                  </a:lnTo>
                  <a:lnTo>
                    <a:pt x="1132205" y="138175"/>
                  </a:lnTo>
                  <a:lnTo>
                    <a:pt x="1145540" y="148975"/>
                  </a:lnTo>
                  <a:lnTo>
                    <a:pt x="1158558" y="160093"/>
                  </a:lnTo>
                  <a:lnTo>
                    <a:pt x="1171575" y="171528"/>
                  </a:lnTo>
                  <a:lnTo>
                    <a:pt x="1183958" y="183281"/>
                  </a:lnTo>
                  <a:lnTo>
                    <a:pt x="1196340" y="195669"/>
                  </a:lnTo>
                  <a:lnTo>
                    <a:pt x="1208723" y="208057"/>
                  </a:lnTo>
                  <a:lnTo>
                    <a:pt x="1220788" y="221081"/>
                  </a:lnTo>
                  <a:lnTo>
                    <a:pt x="1232535" y="234104"/>
                  </a:lnTo>
                  <a:lnTo>
                    <a:pt x="1244283" y="247763"/>
                  </a:lnTo>
                  <a:lnTo>
                    <a:pt x="1255713" y="261422"/>
                  </a:lnTo>
                  <a:lnTo>
                    <a:pt x="1266825" y="275716"/>
                  </a:lnTo>
                  <a:lnTo>
                    <a:pt x="1277938" y="290010"/>
                  </a:lnTo>
                  <a:lnTo>
                    <a:pt x="1288733" y="304939"/>
                  </a:lnTo>
                  <a:lnTo>
                    <a:pt x="1299210" y="319868"/>
                  </a:lnTo>
                  <a:lnTo>
                    <a:pt x="1309688" y="335433"/>
                  </a:lnTo>
                  <a:lnTo>
                    <a:pt x="1320165" y="350997"/>
                  </a:lnTo>
                  <a:lnTo>
                    <a:pt x="1329690" y="367197"/>
                  </a:lnTo>
                  <a:lnTo>
                    <a:pt x="1339533" y="383397"/>
                  </a:lnTo>
                  <a:lnTo>
                    <a:pt x="1348740" y="399597"/>
                  </a:lnTo>
                  <a:lnTo>
                    <a:pt x="1357948" y="416750"/>
                  </a:lnTo>
                  <a:lnTo>
                    <a:pt x="1366838" y="433585"/>
                  </a:lnTo>
                  <a:lnTo>
                    <a:pt x="1375728" y="451055"/>
                  </a:lnTo>
                  <a:lnTo>
                    <a:pt x="1384300" y="468526"/>
                  </a:lnTo>
                  <a:lnTo>
                    <a:pt x="1392238" y="486632"/>
                  </a:lnTo>
                  <a:lnTo>
                    <a:pt x="1400493" y="504737"/>
                  </a:lnTo>
                  <a:lnTo>
                    <a:pt x="1407795" y="523161"/>
                  </a:lnTo>
                  <a:lnTo>
                    <a:pt x="1415415" y="541584"/>
                  </a:lnTo>
                  <a:lnTo>
                    <a:pt x="1422400" y="560325"/>
                  </a:lnTo>
                  <a:lnTo>
                    <a:pt x="1429385" y="579702"/>
                  </a:lnTo>
                  <a:lnTo>
                    <a:pt x="1435735" y="599078"/>
                  </a:lnTo>
                  <a:lnTo>
                    <a:pt x="1442403" y="618772"/>
                  </a:lnTo>
                  <a:lnTo>
                    <a:pt x="1448435" y="638466"/>
                  </a:lnTo>
                  <a:lnTo>
                    <a:pt x="1454150" y="658477"/>
                  </a:lnTo>
                  <a:lnTo>
                    <a:pt x="1459230" y="678807"/>
                  </a:lnTo>
                  <a:lnTo>
                    <a:pt x="1464945" y="699136"/>
                  </a:lnTo>
                  <a:lnTo>
                    <a:pt x="1469708" y="719783"/>
                  </a:lnTo>
                  <a:lnTo>
                    <a:pt x="1474153" y="740430"/>
                  </a:lnTo>
                  <a:lnTo>
                    <a:pt x="1478598" y="761395"/>
                  </a:lnTo>
                  <a:lnTo>
                    <a:pt x="1482725" y="782995"/>
                  </a:lnTo>
                  <a:lnTo>
                    <a:pt x="1238250" y="782995"/>
                  </a:lnTo>
                  <a:lnTo>
                    <a:pt x="1231265" y="753771"/>
                  </a:lnTo>
                  <a:lnTo>
                    <a:pt x="1223328" y="725501"/>
                  </a:lnTo>
                  <a:lnTo>
                    <a:pt x="1215073" y="697230"/>
                  </a:lnTo>
                  <a:lnTo>
                    <a:pt x="1206183" y="669595"/>
                  </a:lnTo>
                  <a:lnTo>
                    <a:pt x="1196023" y="642595"/>
                  </a:lnTo>
                  <a:lnTo>
                    <a:pt x="1185863" y="616548"/>
                  </a:lnTo>
                  <a:lnTo>
                    <a:pt x="1175068" y="590819"/>
                  </a:lnTo>
                  <a:lnTo>
                    <a:pt x="1163320" y="566043"/>
                  </a:lnTo>
                  <a:lnTo>
                    <a:pt x="1151255" y="541584"/>
                  </a:lnTo>
                  <a:lnTo>
                    <a:pt x="1138555" y="518079"/>
                  </a:lnTo>
                  <a:lnTo>
                    <a:pt x="1125220" y="495208"/>
                  </a:lnTo>
                  <a:lnTo>
                    <a:pt x="1111568" y="472973"/>
                  </a:lnTo>
                  <a:lnTo>
                    <a:pt x="1097280" y="452008"/>
                  </a:lnTo>
                  <a:lnTo>
                    <a:pt x="1089978" y="441526"/>
                  </a:lnTo>
                  <a:lnTo>
                    <a:pt x="1082675" y="431679"/>
                  </a:lnTo>
                  <a:lnTo>
                    <a:pt x="1075055" y="421832"/>
                  </a:lnTo>
                  <a:lnTo>
                    <a:pt x="1067435" y="412303"/>
                  </a:lnTo>
                  <a:lnTo>
                    <a:pt x="1059815" y="402456"/>
                  </a:lnTo>
                  <a:lnTo>
                    <a:pt x="1051560" y="393244"/>
                  </a:lnTo>
                  <a:lnTo>
                    <a:pt x="1043940" y="384350"/>
                  </a:lnTo>
                  <a:lnTo>
                    <a:pt x="1035685" y="375774"/>
                  </a:lnTo>
                  <a:lnTo>
                    <a:pt x="1027113" y="367197"/>
                  </a:lnTo>
                  <a:lnTo>
                    <a:pt x="1019175" y="358938"/>
                  </a:lnTo>
                  <a:lnTo>
                    <a:pt x="1010603" y="350997"/>
                  </a:lnTo>
                  <a:lnTo>
                    <a:pt x="1002030" y="343056"/>
                  </a:lnTo>
                  <a:lnTo>
                    <a:pt x="993775" y="335750"/>
                  </a:lnTo>
                  <a:lnTo>
                    <a:pt x="984885" y="328445"/>
                  </a:lnTo>
                  <a:lnTo>
                    <a:pt x="975995" y="321456"/>
                  </a:lnTo>
                  <a:lnTo>
                    <a:pt x="967105" y="314786"/>
                  </a:lnTo>
                  <a:lnTo>
                    <a:pt x="958215" y="308115"/>
                  </a:lnTo>
                  <a:lnTo>
                    <a:pt x="949008" y="301762"/>
                  </a:lnTo>
                  <a:lnTo>
                    <a:pt x="939800" y="296045"/>
                  </a:lnTo>
                  <a:lnTo>
                    <a:pt x="930593" y="290327"/>
                  </a:lnTo>
                  <a:lnTo>
                    <a:pt x="921385" y="284927"/>
                  </a:lnTo>
                  <a:lnTo>
                    <a:pt x="912178" y="279845"/>
                  </a:lnTo>
                  <a:lnTo>
                    <a:pt x="902653" y="275080"/>
                  </a:lnTo>
                  <a:lnTo>
                    <a:pt x="893128" y="270633"/>
                  </a:lnTo>
                  <a:lnTo>
                    <a:pt x="883603" y="266186"/>
                  </a:lnTo>
                  <a:lnTo>
                    <a:pt x="873760" y="262057"/>
                  </a:lnTo>
                  <a:lnTo>
                    <a:pt x="863918" y="258245"/>
                  </a:lnTo>
                  <a:lnTo>
                    <a:pt x="854393" y="255069"/>
                  </a:lnTo>
                  <a:lnTo>
                    <a:pt x="844233" y="252210"/>
                  </a:lnTo>
                  <a:lnTo>
                    <a:pt x="834390" y="249033"/>
                  </a:lnTo>
                  <a:lnTo>
                    <a:pt x="824548" y="246810"/>
                  </a:lnTo>
                  <a:lnTo>
                    <a:pt x="814388" y="244586"/>
                  </a:lnTo>
                  <a:lnTo>
                    <a:pt x="804545" y="242680"/>
                  </a:lnTo>
                  <a:lnTo>
                    <a:pt x="794385" y="241410"/>
                  </a:lnTo>
                  <a:lnTo>
                    <a:pt x="783908" y="240139"/>
                  </a:lnTo>
                  <a:lnTo>
                    <a:pt x="774065" y="239504"/>
                  </a:lnTo>
                  <a:lnTo>
                    <a:pt x="763588" y="238869"/>
                  </a:lnTo>
                  <a:lnTo>
                    <a:pt x="753428" y="238869"/>
                  </a:lnTo>
                  <a:lnTo>
                    <a:pt x="740093" y="239186"/>
                  </a:lnTo>
                  <a:lnTo>
                    <a:pt x="727075" y="239822"/>
                  </a:lnTo>
                  <a:lnTo>
                    <a:pt x="714375" y="241092"/>
                  </a:lnTo>
                  <a:lnTo>
                    <a:pt x="701358" y="242680"/>
                  </a:lnTo>
                  <a:lnTo>
                    <a:pt x="688658" y="245539"/>
                  </a:lnTo>
                  <a:lnTo>
                    <a:pt x="675958" y="248398"/>
                  </a:lnTo>
                  <a:lnTo>
                    <a:pt x="663258" y="251575"/>
                  </a:lnTo>
                  <a:lnTo>
                    <a:pt x="650875" y="255386"/>
                  </a:lnTo>
                  <a:lnTo>
                    <a:pt x="638493" y="259833"/>
                  </a:lnTo>
                  <a:lnTo>
                    <a:pt x="626428" y="264598"/>
                  </a:lnTo>
                  <a:lnTo>
                    <a:pt x="614363" y="269680"/>
                  </a:lnTo>
                  <a:lnTo>
                    <a:pt x="602298" y="275716"/>
                  </a:lnTo>
                  <a:lnTo>
                    <a:pt x="589915" y="282068"/>
                  </a:lnTo>
                  <a:lnTo>
                    <a:pt x="578168" y="288421"/>
                  </a:lnTo>
                  <a:lnTo>
                    <a:pt x="566737" y="295727"/>
                  </a:lnTo>
                  <a:lnTo>
                    <a:pt x="554990" y="303351"/>
                  </a:lnTo>
                  <a:lnTo>
                    <a:pt x="543560" y="310974"/>
                  </a:lnTo>
                  <a:lnTo>
                    <a:pt x="532447" y="319551"/>
                  </a:lnTo>
                  <a:lnTo>
                    <a:pt x="521017" y="328445"/>
                  </a:lnTo>
                  <a:lnTo>
                    <a:pt x="510222" y="337656"/>
                  </a:lnTo>
                  <a:lnTo>
                    <a:pt x="499427" y="347186"/>
                  </a:lnTo>
                  <a:lnTo>
                    <a:pt x="488632" y="357668"/>
                  </a:lnTo>
                  <a:lnTo>
                    <a:pt x="477837" y="367833"/>
                  </a:lnTo>
                  <a:lnTo>
                    <a:pt x="467677" y="378632"/>
                  </a:lnTo>
                  <a:lnTo>
                    <a:pt x="457517" y="390068"/>
                  </a:lnTo>
                  <a:lnTo>
                    <a:pt x="447357" y="401503"/>
                  </a:lnTo>
                  <a:lnTo>
                    <a:pt x="437832" y="413256"/>
                  </a:lnTo>
                  <a:lnTo>
                    <a:pt x="427672" y="425326"/>
                  </a:lnTo>
                  <a:lnTo>
                    <a:pt x="418465" y="438350"/>
                  </a:lnTo>
                  <a:lnTo>
                    <a:pt x="409257" y="451373"/>
                  </a:lnTo>
                  <a:lnTo>
                    <a:pt x="400050" y="464397"/>
                  </a:lnTo>
                  <a:lnTo>
                    <a:pt x="391160" y="478055"/>
                  </a:lnTo>
                  <a:lnTo>
                    <a:pt x="382270" y="491714"/>
                  </a:lnTo>
                  <a:lnTo>
                    <a:pt x="374015" y="506326"/>
                  </a:lnTo>
                  <a:lnTo>
                    <a:pt x="365760" y="520937"/>
                  </a:lnTo>
                  <a:lnTo>
                    <a:pt x="357822" y="535867"/>
                  </a:lnTo>
                  <a:lnTo>
                    <a:pt x="349885" y="550796"/>
                  </a:lnTo>
                  <a:lnTo>
                    <a:pt x="342265" y="566361"/>
                  </a:lnTo>
                  <a:lnTo>
                    <a:pt x="334962" y="581925"/>
                  </a:lnTo>
                  <a:lnTo>
                    <a:pt x="327977" y="598125"/>
                  </a:lnTo>
                  <a:lnTo>
                    <a:pt x="320675" y="614325"/>
                  </a:lnTo>
                  <a:lnTo>
                    <a:pt x="314325" y="630842"/>
                  </a:lnTo>
                  <a:lnTo>
                    <a:pt x="307657" y="647678"/>
                  </a:lnTo>
                  <a:lnTo>
                    <a:pt x="301625" y="664513"/>
                  </a:lnTo>
                  <a:lnTo>
                    <a:pt x="295592" y="681983"/>
                  </a:lnTo>
                  <a:lnTo>
                    <a:pt x="290195" y="699136"/>
                  </a:lnTo>
                  <a:lnTo>
                    <a:pt x="284797" y="716924"/>
                  </a:lnTo>
                  <a:lnTo>
                    <a:pt x="279400" y="735030"/>
                  </a:lnTo>
                  <a:lnTo>
                    <a:pt x="274637" y="753136"/>
                  </a:lnTo>
                  <a:lnTo>
                    <a:pt x="270192" y="771559"/>
                  </a:lnTo>
                  <a:lnTo>
                    <a:pt x="265747" y="789983"/>
                  </a:lnTo>
                  <a:lnTo>
                    <a:pt x="261937" y="808724"/>
                  </a:lnTo>
                  <a:lnTo>
                    <a:pt x="258127" y="827465"/>
                  </a:lnTo>
                  <a:lnTo>
                    <a:pt x="254952" y="846841"/>
                  </a:lnTo>
                  <a:lnTo>
                    <a:pt x="251777" y="865900"/>
                  </a:lnTo>
                  <a:lnTo>
                    <a:pt x="248920" y="885276"/>
                  </a:lnTo>
                  <a:lnTo>
                    <a:pt x="246697" y="904653"/>
                  </a:lnTo>
                  <a:lnTo>
                    <a:pt x="244475" y="924664"/>
                  </a:lnTo>
                  <a:lnTo>
                    <a:pt x="242570" y="944040"/>
                  </a:lnTo>
                  <a:lnTo>
                    <a:pt x="241300" y="964370"/>
                  </a:lnTo>
                  <a:lnTo>
                    <a:pt x="240030" y="984381"/>
                  </a:lnTo>
                  <a:lnTo>
                    <a:pt x="239077" y="1004711"/>
                  </a:lnTo>
                  <a:lnTo>
                    <a:pt x="238442" y="1025040"/>
                  </a:lnTo>
                  <a:lnTo>
                    <a:pt x="238125" y="1045687"/>
                  </a:lnTo>
                  <a:lnTo>
                    <a:pt x="238442" y="1066016"/>
                  </a:lnTo>
                  <a:lnTo>
                    <a:pt x="239077" y="1086028"/>
                  </a:lnTo>
                  <a:lnTo>
                    <a:pt x="240030" y="1106357"/>
                  </a:lnTo>
                  <a:lnTo>
                    <a:pt x="241300" y="1126369"/>
                  </a:lnTo>
                  <a:lnTo>
                    <a:pt x="242570" y="1146698"/>
                  </a:lnTo>
                  <a:lnTo>
                    <a:pt x="244475" y="1166392"/>
                  </a:lnTo>
                  <a:lnTo>
                    <a:pt x="246697" y="1186086"/>
                  </a:lnTo>
                  <a:lnTo>
                    <a:pt x="248920" y="1205780"/>
                  </a:lnTo>
                  <a:lnTo>
                    <a:pt x="251777" y="1224838"/>
                  </a:lnTo>
                  <a:lnTo>
                    <a:pt x="254952" y="1244215"/>
                  </a:lnTo>
                  <a:lnTo>
                    <a:pt x="258127" y="1263274"/>
                  </a:lnTo>
                  <a:lnTo>
                    <a:pt x="261937" y="1282015"/>
                  </a:lnTo>
                  <a:lnTo>
                    <a:pt x="265747" y="1300756"/>
                  </a:lnTo>
                  <a:lnTo>
                    <a:pt x="270192" y="1319179"/>
                  </a:lnTo>
                  <a:lnTo>
                    <a:pt x="274637" y="1337920"/>
                  </a:lnTo>
                  <a:lnTo>
                    <a:pt x="279400" y="1355708"/>
                  </a:lnTo>
                  <a:lnTo>
                    <a:pt x="284797" y="1373814"/>
                  </a:lnTo>
                  <a:lnTo>
                    <a:pt x="290195" y="1391602"/>
                  </a:lnTo>
                  <a:lnTo>
                    <a:pt x="295592" y="1409072"/>
                  </a:lnTo>
                  <a:lnTo>
                    <a:pt x="301625" y="1426225"/>
                  </a:lnTo>
                  <a:lnTo>
                    <a:pt x="307657" y="1443378"/>
                  </a:lnTo>
                  <a:lnTo>
                    <a:pt x="314325" y="1459896"/>
                  </a:lnTo>
                  <a:lnTo>
                    <a:pt x="320675" y="1476413"/>
                  </a:lnTo>
                  <a:lnTo>
                    <a:pt x="327977" y="1492613"/>
                  </a:lnTo>
                  <a:lnTo>
                    <a:pt x="334962" y="1508495"/>
                  </a:lnTo>
                  <a:lnTo>
                    <a:pt x="342265" y="1524378"/>
                  </a:lnTo>
                  <a:lnTo>
                    <a:pt x="349885" y="1539942"/>
                  </a:lnTo>
                  <a:lnTo>
                    <a:pt x="357822" y="1555189"/>
                  </a:lnTo>
                  <a:lnTo>
                    <a:pt x="365760" y="1569801"/>
                  </a:lnTo>
                  <a:lnTo>
                    <a:pt x="374015" y="1584730"/>
                  </a:lnTo>
                  <a:lnTo>
                    <a:pt x="382270" y="1598706"/>
                  </a:lnTo>
                  <a:lnTo>
                    <a:pt x="391160" y="1612683"/>
                  </a:lnTo>
                  <a:lnTo>
                    <a:pt x="400050" y="1626342"/>
                  </a:lnTo>
                  <a:lnTo>
                    <a:pt x="409257" y="1639683"/>
                  </a:lnTo>
                  <a:lnTo>
                    <a:pt x="418465" y="1652388"/>
                  </a:lnTo>
                  <a:lnTo>
                    <a:pt x="427672" y="1665094"/>
                  </a:lnTo>
                  <a:lnTo>
                    <a:pt x="437832" y="1677482"/>
                  </a:lnTo>
                  <a:lnTo>
                    <a:pt x="447357" y="1689235"/>
                  </a:lnTo>
                  <a:lnTo>
                    <a:pt x="457517" y="1700670"/>
                  </a:lnTo>
                  <a:lnTo>
                    <a:pt x="467677" y="1712106"/>
                  </a:lnTo>
                  <a:lnTo>
                    <a:pt x="477837" y="1722906"/>
                  </a:lnTo>
                  <a:lnTo>
                    <a:pt x="488632" y="1733388"/>
                  </a:lnTo>
                  <a:lnTo>
                    <a:pt x="499427" y="1743235"/>
                  </a:lnTo>
                  <a:lnTo>
                    <a:pt x="510222" y="1752764"/>
                  </a:lnTo>
                  <a:lnTo>
                    <a:pt x="521017" y="1762293"/>
                  </a:lnTo>
                  <a:lnTo>
                    <a:pt x="532447" y="1770870"/>
                  </a:lnTo>
                  <a:lnTo>
                    <a:pt x="543560" y="1779446"/>
                  </a:lnTo>
                  <a:lnTo>
                    <a:pt x="554990" y="1787387"/>
                  </a:lnTo>
                  <a:lnTo>
                    <a:pt x="566737" y="1795011"/>
                  </a:lnTo>
                  <a:lnTo>
                    <a:pt x="578168" y="1802317"/>
                  </a:lnTo>
                  <a:lnTo>
                    <a:pt x="589915" y="1808987"/>
                  </a:lnTo>
                  <a:lnTo>
                    <a:pt x="602298" y="1815023"/>
                  </a:lnTo>
                  <a:lnTo>
                    <a:pt x="614363" y="1820740"/>
                  </a:lnTo>
                  <a:lnTo>
                    <a:pt x="626428" y="1826140"/>
                  </a:lnTo>
                  <a:lnTo>
                    <a:pt x="638493" y="1830905"/>
                  </a:lnTo>
                  <a:lnTo>
                    <a:pt x="650875" y="1835352"/>
                  </a:lnTo>
                  <a:lnTo>
                    <a:pt x="663258" y="1839164"/>
                  </a:lnTo>
                  <a:lnTo>
                    <a:pt x="675958" y="1842340"/>
                  </a:lnTo>
                  <a:lnTo>
                    <a:pt x="688658" y="1845516"/>
                  </a:lnTo>
                  <a:lnTo>
                    <a:pt x="701358" y="1847740"/>
                  </a:lnTo>
                  <a:lnTo>
                    <a:pt x="714375" y="1849328"/>
                  </a:lnTo>
                  <a:lnTo>
                    <a:pt x="727075" y="1850916"/>
                  </a:lnTo>
                  <a:lnTo>
                    <a:pt x="740093" y="1851552"/>
                  </a:lnTo>
                  <a:lnTo>
                    <a:pt x="753428" y="1852187"/>
                  </a:lnTo>
                  <a:lnTo>
                    <a:pt x="763588" y="1851552"/>
                  </a:lnTo>
                  <a:lnTo>
                    <a:pt x="774065" y="1851234"/>
                  </a:lnTo>
                  <a:lnTo>
                    <a:pt x="783908" y="1850599"/>
                  </a:lnTo>
                  <a:lnTo>
                    <a:pt x="794385" y="1849328"/>
                  </a:lnTo>
                  <a:lnTo>
                    <a:pt x="804545" y="1848058"/>
                  </a:lnTo>
                  <a:lnTo>
                    <a:pt x="814388" y="1846152"/>
                  </a:lnTo>
                  <a:lnTo>
                    <a:pt x="824548" y="1843928"/>
                  </a:lnTo>
                  <a:lnTo>
                    <a:pt x="834390" y="1841387"/>
                  </a:lnTo>
                  <a:lnTo>
                    <a:pt x="844233" y="1838846"/>
                  </a:lnTo>
                  <a:lnTo>
                    <a:pt x="854393" y="1835669"/>
                  </a:lnTo>
                  <a:lnTo>
                    <a:pt x="863918" y="1832175"/>
                  </a:lnTo>
                  <a:lnTo>
                    <a:pt x="873760" y="1828364"/>
                  </a:lnTo>
                  <a:lnTo>
                    <a:pt x="883603" y="1824869"/>
                  </a:lnTo>
                  <a:lnTo>
                    <a:pt x="893128" y="1820422"/>
                  </a:lnTo>
                  <a:lnTo>
                    <a:pt x="902653" y="1815975"/>
                  </a:lnTo>
                  <a:lnTo>
                    <a:pt x="912178" y="1811211"/>
                  </a:lnTo>
                  <a:lnTo>
                    <a:pt x="921385" y="1805811"/>
                  </a:lnTo>
                  <a:lnTo>
                    <a:pt x="930593" y="1800411"/>
                  </a:lnTo>
                  <a:lnTo>
                    <a:pt x="939800" y="1795011"/>
                  </a:lnTo>
                  <a:lnTo>
                    <a:pt x="949008" y="1788976"/>
                  </a:lnTo>
                  <a:lnTo>
                    <a:pt x="958215" y="1782623"/>
                  </a:lnTo>
                  <a:lnTo>
                    <a:pt x="967105" y="1775952"/>
                  </a:lnTo>
                  <a:lnTo>
                    <a:pt x="975995" y="1769282"/>
                  </a:lnTo>
                  <a:lnTo>
                    <a:pt x="984885" y="1762293"/>
                  </a:lnTo>
                  <a:lnTo>
                    <a:pt x="993775" y="1754988"/>
                  </a:lnTo>
                  <a:lnTo>
                    <a:pt x="1002030" y="1747682"/>
                  </a:lnTo>
                  <a:lnTo>
                    <a:pt x="1010603" y="1740058"/>
                  </a:lnTo>
                  <a:lnTo>
                    <a:pt x="1019175" y="1731800"/>
                  </a:lnTo>
                  <a:lnTo>
                    <a:pt x="1027113" y="1723223"/>
                  </a:lnTo>
                  <a:lnTo>
                    <a:pt x="1035685" y="1714964"/>
                  </a:lnTo>
                  <a:lnTo>
                    <a:pt x="1043940" y="1706388"/>
                  </a:lnTo>
                  <a:lnTo>
                    <a:pt x="1051560" y="1697176"/>
                  </a:lnTo>
                  <a:lnTo>
                    <a:pt x="1059815" y="1687965"/>
                  </a:lnTo>
                  <a:lnTo>
                    <a:pt x="1067435" y="1678753"/>
                  </a:lnTo>
                  <a:lnTo>
                    <a:pt x="1075055" y="1669224"/>
                  </a:lnTo>
                  <a:lnTo>
                    <a:pt x="1082675" y="1659059"/>
                  </a:lnTo>
                  <a:lnTo>
                    <a:pt x="1089978" y="1649212"/>
                  </a:lnTo>
                  <a:lnTo>
                    <a:pt x="1097280" y="1638730"/>
                  </a:lnTo>
                  <a:lnTo>
                    <a:pt x="1111568" y="1617447"/>
                  </a:lnTo>
                  <a:lnTo>
                    <a:pt x="1125220" y="1595530"/>
                  </a:lnTo>
                  <a:lnTo>
                    <a:pt x="1138555" y="1572660"/>
                  </a:lnTo>
                  <a:lnTo>
                    <a:pt x="1151255" y="1549154"/>
                  </a:lnTo>
                  <a:lnTo>
                    <a:pt x="1163320" y="1524695"/>
                  </a:lnTo>
                  <a:lnTo>
                    <a:pt x="1175068" y="1499601"/>
                  </a:lnTo>
                  <a:lnTo>
                    <a:pt x="1185863" y="1474190"/>
                  </a:lnTo>
                  <a:lnTo>
                    <a:pt x="1196023" y="1448143"/>
                  </a:lnTo>
                  <a:lnTo>
                    <a:pt x="1206183" y="1421143"/>
                  </a:lnTo>
                  <a:lnTo>
                    <a:pt x="1215073" y="1393508"/>
                  </a:lnTo>
                  <a:lnTo>
                    <a:pt x="1223328" y="1365555"/>
                  </a:lnTo>
                  <a:lnTo>
                    <a:pt x="1231265" y="1336967"/>
                  </a:lnTo>
                  <a:lnTo>
                    <a:pt x="1238250" y="1307744"/>
                  </a:lnTo>
                  <a:lnTo>
                    <a:pt x="1482725" y="1307744"/>
                  </a:lnTo>
                  <a:lnTo>
                    <a:pt x="1478598" y="1329026"/>
                  </a:lnTo>
                  <a:lnTo>
                    <a:pt x="1474153" y="1349991"/>
                  </a:lnTo>
                  <a:lnTo>
                    <a:pt x="1469708" y="1370955"/>
                  </a:lnTo>
                  <a:lnTo>
                    <a:pt x="1464945" y="1391602"/>
                  </a:lnTo>
                  <a:lnTo>
                    <a:pt x="1459230" y="1411931"/>
                  </a:lnTo>
                  <a:lnTo>
                    <a:pt x="1454150" y="1432261"/>
                  </a:lnTo>
                  <a:lnTo>
                    <a:pt x="1448435" y="1452272"/>
                  </a:lnTo>
                  <a:lnTo>
                    <a:pt x="1442403" y="1471966"/>
                  </a:lnTo>
                  <a:lnTo>
                    <a:pt x="1435735" y="1491660"/>
                  </a:lnTo>
                  <a:lnTo>
                    <a:pt x="1429385" y="1510719"/>
                  </a:lnTo>
                  <a:lnTo>
                    <a:pt x="1422400" y="1530095"/>
                  </a:lnTo>
                  <a:lnTo>
                    <a:pt x="1415415" y="1548836"/>
                  </a:lnTo>
                  <a:lnTo>
                    <a:pt x="1407795" y="1567577"/>
                  </a:lnTo>
                  <a:lnTo>
                    <a:pt x="1400493" y="1586001"/>
                  </a:lnTo>
                  <a:lnTo>
                    <a:pt x="1392238" y="1604106"/>
                  </a:lnTo>
                  <a:lnTo>
                    <a:pt x="1384300" y="1622212"/>
                  </a:lnTo>
                  <a:lnTo>
                    <a:pt x="1375728" y="1639683"/>
                  </a:lnTo>
                  <a:lnTo>
                    <a:pt x="1366838" y="1656835"/>
                  </a:lnTo>
                  <a:lnTo>
                    <a:pt x="1357948" y="1674306"/>
                  </a:lnTo>
                  <a:lnTo>
                    <a:pt x="1348740" y="1690823"/>
                  </a:lnTo>
                  <a:lnTo>
                    <a:pt x="1339533" y="1707341"/>
                  </a:lnTo>
                  <a:lnTo>
                    <a:pt x="1329690" y="1723541"/>
                  </a:lnTo>
                  <a:lnTo>
                    <a:pt x="1320165" y="1740058"/>
                  </a:lnTo>
                  <a:lnTo>
                    <a:pt x="1309688" y="1755305"/>
                  </a:lnTo>
                  <a:lnTo>
                    <a:pt x="1299210" y="1770870"/>
                  </a:lnTo>
                  <a:lnTo>
                    <a:pt x="1288733" y="1786117"/>
                  </a:lnTo>
                  <a:lnTo>
                    <a:pt x="1277938" y="1800728"/>
                  </a:lnTo>
                  <a:lnTo>
                    <a:pt x="1266825" y="1815023"/>
                  </a:lnTo>
                  <a:lnTo>
                    <a:pt x="1255713" y="1829317"/>
                  </a:lnTo>
                  <a:lnTo>
                    <a:pt x="1244283" y="1843293"/>
                  </a:lnTo>
                  <a:lnTo>
                    <a:pt x="1232535" y="1856634"/>
                  </a:lnTo>
                  <a:lnTo>
                    <a:pt x="1220788" y="1869657"/>
                  </a:lnTo>
                  <a:lnTo>
                    <a:pt x="1208723" y="1882681"/>
                  </a:lnTo>
                  <a:lnTo>
                    <a:pt x="1196340" y="1895069"/>
                  </a:lnTo>
                  <a:lnTo>
                    <a:pt x="1183958" y="1907457"/>
                  </a:lnTo>
                  <a:lnTo>
                    <a:pt x="1171575" y="1919210"/>
                  </a:lnTo>
                  <a:lnTo>
                    <a:pt x="1158558" y="1930645"/>
                  </a:lnTo>
                  <a:lnTo>
                    <a:pt x="1145540" y="1941763"/>
                  </a:lnTo>
                  <a:lnTo>
                    <a:pt x="1132205" y="1952245"/>
                  </a:lnTo>
                  <a:lnTo>
                    <a:pt x="1119188" y="1962727"/>
                  </a:lnTo>
                  <a:lnTo>
                    <a:pt x="1105535" y="1973210"/>
                  </a:lnTo>
                  <a:lnTo>
                    <a:pt x="1091883" y="1982739"/>
                  </a:lnTo>
                  <a:lnTo>
                    <a:pt x="1077913" y="1991951"/>
                  </a:lnTo>
                  <a:lnTo>
                    <a:pt x="1063625" y="2000845"/>
                  </a:lnTo>
                  <a:lnTo>
                    <a:pt x="1049655" y="2009103"/>
                  </a:lnTo>
                  <a:lnTo>
                    <a:pt x="1035368" y="2017362"/>
                  </a:lnTo>
                  <a:lnTo>
                    <a:pt x="1020763" y="2024986"/>
                  </a:lnTo>
                  <a:lnTo>
                    <a:pt x="1006158" y="2032609"/>
                  </a:lnTo>
                  <a:lnTo>
                    <a:pt x="991235" y="2038962"/>
                  </a:lnTo>
                  <a:lnTo>
                    <a:pt x="976313" y="2045633"/>
                  </a:lnTo>
                  <a:lnTo>
                    <a:pt x="961390" y="2051668"/>
                  </a:lnTo>
                  <a:lnTo>
                    <a:pt x="945833" y="2057385"/>
                  </a:lnTo>
                  <a:lnTo>
                    <a:pt x="930593" y="2062785"/>
                  </a:lnTo>
                  <a:lnTo>
                    <a:pt x="915035" y="2067550"/>
                  </a:lnTo>
                  <a:lnTo>
                    <a:pt x="899160" y="2071680"/>
                  </a:lnTo>
                  <a:lnTo>
                    <a:pt x="883603" y="2075491"/>
                  </a:lnTo>
                  <a:lnTo>
                    <a:pt x="867728" y="2079303"/>
                  </a:lnTo>
                  <a:lnTo>
                    <a:pt x="851853" y="2082162"/>
                  </a:lnTo>
                  <a:lnTo>
                    <a:pt x="835660" y="2084703"/>
                  </a:lnTo>
                  <a:lnTo>
                    <a:pt x="819150" y="2086609"/>
                  </a:lnTo>
                  <a:lnTo>
                    <a:pt x="802958" y="2088515"/>
                  </a:lnTo>
                  <a:lnTo>
                    <a:pt x="786448" y="2089785"/>
                  </a:lnTo>
                  <a:lnTo>
                    <a:pt x="769938" y="2090421"/>
                  </a:lnTo>
                  <a:lnTo>
                    <a:pt x="753428" y="2090738"/>
                  </a:lnTo>
                  <a:lnTo>
                    <a:pt x="733425" y="2090421"/>
                  </a:lnTo>
                  <a:lnTo>
                    <a:pt x="713740" y="2089150"/>
                  </a:lnTo>
                  <a:lnTo>
                    <a:pt x="694373" y="2087879"/>
                  </a:lnTo>
                  <a:lnTo>
                    <a:pt x="675005" y="2085338"/>
                  </a:lnTo>
                  <a:lnTo>
                    <a:pt x="655955" y="2082162"/>
                  </a:lnTo>
                  <a:lnTo>
                    <a:pt x="637223" y="2078985"/>
                  </a:lnTo>
                  <a:lnTo>
                    <a:pt x="618490" y="2074538"/>
                  </a:lnTo>
                  <a:lnTo>
                    <a:pt x="599440" y="2069774"/>
                  </a:lnTo>
                  <a:lnTo>
                    <a:pt x="581025" y="2064056"/>
                  </a:lnTo>
                  <a:lnTo>
                    <a:pt x="562610" y="2058338"/>
                  </a:lnTo>
                  <a:lnTo>
                    <a:pt x="544512" y="2051668"/>
                  </a:lnTo>
                  <a:lnTo>
                    <a:pt x="527050" y="2044362"/>
                  </a:lnTo>
                  <a:lnTo>
                    <a:pt x="509270" y="2036421"/>
                  </a:lnTo>
                  <a:lnTo>
                    <a:pt x="491490" y="2028162"/>
                  </a:lnTo>
                  <a:lnTo>
                    <a:pt x="474662" y="2019268"/>
                  </a:lnTo>
                  <a:lnTo>
                    <a:pt x="457200" y="2009421"/>
                  </a:lnTo>
                  <a:lnTo>
                    <a:pt x="440690" y="1999574"/>
                  </a:lnTo>
                  <a:lnTo>
                    <a:pt x="423545" y="1988774"/>
                  </a:lnTo>
                  <a:lnTo>
                    <a:pt x="407352" y="1977974"/>
                  </a:lnTo>
                  <a:lnTo>
                    <a:pt x="391160" y="1966539"/>
                  </a:lnTo>
                  <a:lnTo>
                    <a:pt x="375285" y="1954151"/>
                  </a:lnTo>
                  <a:lnTo>
                    <a:pt x="360045" y="1941445"/>
                  </a:lnTo>
                  <a:lnTo>
                    <a:pt x="344487" y="1928104"/>
                  </a:lnTo>
                  <a:lnTo>
                    <a:pt x="329247" y="1914445"/>
                  </a:lnTo>
                  <a:lnTo>
                    <a:pt x="314642" y="1900469"/>
                  </a:lnTo>
                  <a:lnTo>
                    <a:pt x="299720" y="1885540"/>
                  </a:lnTo>
                  <a:lnTo>
                    <a:pt x="285432" y="1870610"/>
                  </a:lnTo>
                  <a:lnTo>
                    <a:pt x="271462" y="1854728"/>
                  </a:lnTo>
                  <a:lnTo>
                    <a:pt x="257810" y="1838846"/>
                  </a:lnTo>
                  <a:lnTo>
                    <a:pt x="244157" y="1822011"/>
                  </a:lnTo>
                  <a:lnTo>
                    <a:pt x="230822" y="1805176"/>
                  </a:lnTo>
                  <a:lnTo>
                    <a:pt x="218440" y="1787705"/>
                  </a:lnTo>
                  <a:lnTo>
                    <a:pt x="205740" y="1770235"/>
                  </a:lnTo>
                  <a:lnTo>
                    <a:pt x="193357" y="1751811"/>
                  </a:lnTo>
                  <a:lnTo>
                    <a:pt x="181292" y="1732753"/>
                  </a:lnTo>
                  <a:lnTo>
                    <a:pt x="169862" y="1714011"/>
                  </a:lnTo>
                  <a:lnTo>
                    <a:pt x="158432" y="1694635"/>
                  </a:lnTo>
                  <a:lnTo>
                    <a:pt x="147637" y="1674624"/>
                  </a:lnTo>
                  <a:lnTo>
                    <a:pt x="137160" y="1654294"/>
                  </a:lnTo>
                  <a:lnTo>
                    <a:pt x="127000" y="1633647"/>
                  </a:lnTo>
                  <a:lnTo>
                    <a:pt x="116840" y="1612683"/>
                  </a:lnTo>
                  <a:lnTo>
                    <a:pt x="107315" y="1591083"/>
                  </a:lnTo>
                  <a:lnTo>
                    <a:pt x="98425" y="1569483"/>
                  </a:lnTo>
                  <a:lnTo>
                    <a:pt x="89535" y="1547566"/>
                  </a:lnTo>
                  <a:lnTo>
                    <a:pt x="81280" y="1525330"/>
                  </a:lnTo>
                  <a:lnTo>
                    <a:pt x="73025" y="1502460"/>
                  </a:lnTo>
                  <a:lnTo>
                    <a:pt x="65405" y="1479590"/>
                  </a:lnTo>
                  <a:lnTo>
                    <a:pt x="58420" y="1455766"/>
                  </a:lnTo>
                  <a:lnTo>
                    <a:pt x="51435" y="1432261"/>
                  </a:lnTo>
                  <a:lnTo>
                    <a:pt x="45085" y="1408120"/>
                  </a:lnTo>
                  <a:lnTo>
                    <a:pt x="38735" y="1383979"/>
                  </a:lnTo>
                  <a:lnTo>
                    <a:pt x="33337" y="1359520"/>
                  </a:lnTo>
                  <a:lnTo>
                    <a:pt x="27940" y="1334744"/>
                  </a:lnTo>
                  <a:lnTo>
                    <a:pt x="23177" y="1309650"/>
                  </a:lnTo>
                  <a:lnTo>
                    <a:pt x="18732" y="1284238"/>
                  </a:lnTo>
                  <a:lnTo>
                    <a:pt x="14922" y="1258509"/>
                  </a:lnTo>
                  <a:lnTo>
                    <a:pt x="11430" y="1232780"/>
                  </a:lnTo>
                  <a:lnTo>
                    <a:pt x="8572" y="1206733"/>
                  </a:lnTo>
                  <a:lnTo>
                    <a:pt x="6032" y="1180368"/>
                  </a:lnTo>
                  <a:lnTo>
                    <a:pt x="3810" y="1153686"/>
                  </a:lnTo>
                  <a:lnTo>
                    <a:pt x="1905" y="1127004"/>
                  </a:lnTo>
                  <a:lnTo>
                    <a:pt x="635" y="1099686"/>
                  </a:lnTo>
                  <a:lnTo>
                    <a:pt x="0" y="1073004"/>
                  </a:lnTo>
                  <a:lnTo>
                    <a:pt x="0" y="1045687"/>
                  </a:lnTo>
                  <a:lnTo>
                    <a:pt x="0" y="1018052"/>
                  </a:lnTo>
                  <a:lnTo>
                    <a:pt x="635" y="991052"/>
                  </a:lnTo>
                  <a:lnTo>
                    <a:pt x="1905" y="963734"/>
                  </a:lnTo>
                  <a:lnTo>
                    <a:pt x="3810" y="937052"/>
                  </a:lnTo>
                  <a:lnTo>
                    <a:pt x="6032" y="910688"/>
                  </a:lnTo>
                  <a:lnTo>
                    <a:pt x="8572" y="884006"/>
                  </a:lnTo>
                  <a:lnTo>
                    <a:pt x="11430" y="858276"/>
                  </a:lnTo>
                  <a:lnTo>
                    <a:pt x="14922" y="832230"/>
                  </a:lnTo>
                  <a:lnTo>
                    <a:pt x="18732" y="806500"/>
                  </a:lnTo>
                  <a:lnTo>
                    <a:pt x="23177" y="781089"/>
                  </a:lnTo>
                  <a:lnTo>
                    <a:pt x="27940" y="755995"/>
                  </a:lnTo>
                  <a:lnTo>
                    <a:pt x="33337" y="731218"/>
                  </a:lnTo>
                  <a:lnTo>
                    <a:pt x="38735" y="706442"/>
                  </a:lnTo>
                  <a:lnTo>
                    <a:pt x="45085" y="682618"/>
                  </a:lnTo>
                  <a:lnTo>
                    <a:pt x="51435" y="658477"/>
                  </a:lnTo>
                  <a:lnTo>
                    <a:pt x="58420" y="634654"/>
                  </a:lnTo>
                  <a:lnTo>
                    <a:pt x="65405" y="611466"/>
                  </a:lnTo>
                  <a:lnTo>
                    <a:pt x="73025" y="588596"/>
                  </a:lnTo>
                  <a:lnTo>
                    <a:pt x="81280" y="565725"/>
                  </a:lnTo>
                  <a:lnTo>
                    <a:pt x="89535" y="543172"/>
                  </a:lnTo>
                  <a:lnTo>
                    <a:pt x="98425" y="520937"/>
                  </a:lnTo>
                  <a:lnTo>
                    <a:pt x="107315" y="499655"/>
                  </a:lnTo>
                  <a:lnTo>
                    <a:pt x="116840" y="478055"/>
                  </a:lnTo>
                  <a:lnTo>
                    <a:pt x="127000" y="457091"/>
                  </a:lnTo>
                  <a:lnTo>
                    <a:pt x="137160" y="436444"/>
                  </a:lnTo>
                  <a:lnTo>
                    <a:pt x="147637" y="416115"/>
                  </a:lnTo>
                  <a:lnTo>
                    <a:pt x="158432" y="396421"/>
                  </a:lnTo>
                  <a:lnTo>
                    <a:pt x="169862" y="376727"/>
                  </a:lnTo>
                  <a:lnTo>
                    <a:pt x="181292" y="357668"/>
                  </a:lnTo>
                  <a:lnTo>
                    <a:pt x="193357" y="339244"/>
                  </a:lnTo>
                  <a:lnTo>
                    <a:pt x="205740" y="320821"/>
                  </a:lnTo>
                  <a:lnTo>
                    <a:pt x="218440" y="303033"/>
                  </a:lnTo>
                  <a:lnTo>
                    <a:pt x="230822" y="285563"/>
                  </a:lnTo>
                  <a:lnTo>
                    <a:pt x="244157" y="268727"/>
                  </a:lnTo>
                  <a:lnTo>
                    <a:pt x="257810" y="252210"/>
                  </a:lnTo>
                  <a:lnTo>
                    <a:pt x="271462" y="235692"/>
                  </a:lnTo>
                  <a:lnTo>
                    <a:pt x="285432" y="220445"/>
                  </a:lnTo>
                  <a:lnTo>
                    <a:pt x="299720" y="205198"/>
                  </a:lnTo>
                  <a:lnTo>
                    <a:pt x="314642" y="190587"/>
                  </a:lnTo>
                  <a:lnTo>
                    <a:pt x="329247" y="176293"/>
                  </a:lnTo>
                  <a:lnTo>
                    <a:pt x="344487" y="162316"/>
                  </a:lnTo>
                  <a:lnTo>
                    <a:pt x="360045" y="149611"/>
                  </a:lnTo>
                  <a:lnTo>
                    <a:pt x="375285" y="136587"/>
                  </a:lnTo>
                  <a:lnTo>
                    <a:pt x="391160" y="124517"/>
                  </a:lnTo>
                  <a:lnTo>
                    <a:pt x="407352" y="113081"/>
                  </a:lnTo>
                  <a:lnTo>
                    <a:pt x="423545" y="101646"/>
                  </a:lnTo>
                  <a:lnTo>
                    <a:pt x="440690" y="91164"/>
                  </a:lnTo>
                  <a:lnTo>
                    <a:pt x="457200" y="80999"/>
                  </a:lnTo>
                  <a:lnTo>
                    <a:pt x="474662" y="71788"/>
                  </a:lnTo>
                  <a:lnTo>
                    <a:pt x="491490" y="62576"/>
                  </a:lnTo>
                  <a:lnTo>
                    <a:pt x="509270" y="54317"/>
                  </a:lnTo>
                  <a:lnTo>
                    <a:pt x="527050" y="46058"/>
                  </a:lnTo>
                  <a:lnTo>
                    <a:pt x="544512" y="39070"/>
                  </a:lnTo>
                  <a:lnTo>
                    <a:pt x="562610" y="32400"/>
                  </a:lnTo>
                  <a:lnTo>
                    <a:pt x="581025" y="26364"/>
                  </a:lnTo>
                  <a:lnTo>
                    <a:pt x="599440" y="20964"/>
                  </a:lnTo>
                  <a:lnTo>
                    <a:pt x="618490" y="16200"/>
                  </a:lnTo>
                  <a:lnTo>
                    <a:pt x="637223" y="11753"/>
                  </a:lnTo>
                  <a:lnTo>
                    <a:pt x="655955" y="8259"/>
                  </a:lnTo>
                  <a:lnTo>
                    <a:pt x="675005" y="5400"/>
                  </a:lnTo>
                  <a:lnTo>
                    <a:pt x="694373" y="3176"/>
                  </a:lnTo>
                  <a:lnTo>
                    <a:pt x="713740" y="1588"/>
                  </a:lnTo>
                  <a:lnTo>
                    <a:pt x="733425" y="318"/>
                  </a:lnTo>
                  <a:lnTo>
                    <a:pt x="7534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5975" y="3769615"/>
            <a:ext cx="619432" cy="619432"/>
            <a:chOff x="4045975" y="3769615"/>
            <a:chExt cx="619432" cy="619432"/>
          </a:xfrm>
        </p:grpSpPr>
        <p:sp>
          <p:nvSpPr>
            <p:cNvPr id="28" name="椭圆 27"/>
            <p:cNvSpPr/>
            <p:nvPr/>
          </p:nvSpPr>
          <p:spPr>
            <a:xfrm>
              <a:off x="4045975" y="3769615"/>
              <a:ext cx="619432" cy="619432"/>
            </a:xfrm>
            <a:prstGeom prst="ellipse">
              <a:avLst/>
            </a:prstGeom>
            <a:solidFill>
              <a:srgbClr val="EF9A1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4120139" y="3867323"/>
              <a:ext cx="441377" cy="442940"/>
            </a:xfrm>
            <a:custGeom>
              <a:avLst/>
              <a:gdLst>
                <a:gd name="T0" fmla="*/ 696608 w 3289"/>
                <a:gd name="T1" fmla="*/ 1738183 h 3299"/>
                <a:gd name="T2" fmla="*/ 814437 w 3289"/>
                <a:gd name="T3" fmla="*/ 1470770 h 3299"/>
                <a:gd name="T4" fmla="*/ 1376852 w 3289"/>
                <a:gd name="T5" fmla="*/ 1105670 h 3299"/>
                <a:gd name="T6" fmla="*/ 1338666 w 3289"/>
                <a:gd name="T7" fmla="*/ 1499694 h 3299"/>
                <a:gd name="T8" fmla="*/ 696608 w 3289"/>
                <a:gd name="T9" fmla="*/ 1738183 h 3299"/>
                <a:gd name="T10" fmla="*/ 312028 w 3289"/>
                <a:gd name="T11" fmla="*/ 1141689 h 3299"/>
                <a:gd name="T12" fmla="*/ 733703 w 3289"/>
                <a:gd name="T13" fmla="*/ 481343 h 3299"/>
                <a:gd name="T14" fmla="*/ 946995 w 3289"/>
                <a:gd name="T15" fmla="*/ 309435 h 3299"/>
                <a:gd name="T16" fmla="*/ 1489225 w 3289"/>
                <a:gd name="T17" fmla="*/ 852446 h 3299"/>
                <a:gd name="T18" fmla="*/ 1317392 w 3289"/>
                <a:gd name="T19" fmla="*/ 1065831 h 3299"/>
                <a:gd name="T20" fmla="*/ 657878 w 3289"/>
                <a:gd name="T21" fmla="*/ 1488234 h 3299"/>
                <a:gd name="T22" fmla="*/ 312028 w 3289"/>
                <a:gd name="T23" fmla="*/ 1141689 h 3299"/>
                <a:gd name="T24" fmla="*/ 1130284 w 3289"/>
                <a:gd name="T25" fmla="*/ 668532 h 3299"/>
                <a:gd name="T26" fmla="*/ 909355 w 3289"/>
                <a:gd name="T27" fmla="*/ 668532 h 3299"/>
                <a:gd name="T28" fmla="*/ 909355 w 3289"/>
                <a:gd name="T29" fmla="*/ 889557 h 3299"/>
                <a:gd name="T30" fmla="*/ 1130284 w 3289"/>
                <a:gd name="T31" fmla="*/ 889557 h 3299"/>
                <a:gd name="T32" fmla="*/ 1130284 w 3289"/>
                <a:gd name="T33" fmla="*/ 668532 h 3299"/>
                <a:gd name="T34" fmla="*/ 1600508 w 3289"/>
                <a:gd name="T35" fmla="*/ 150624 h 3299"/>
                <a:gd name="T36" fmla="*/ 1751067 w 3289"/>
                <a:gd name="T37" fmla="*/ 0 h 3299"/>
                <a:gd name="T38" fmla="*/ 1794162 w 3289"/>
                <a:gd name="T39" fmla="*/ 43113 h 3299"/>
                <a:gd name="T40" fmla="*/ 1647421 w 3289"/>
                <a:gd name="T41" fmla="*/ 189918 h 3299"/>
                <a:gd name="T42" fmla="*/ 1520865 w 3289"/>
                <a:gd name="T43" fmla="*/ 801692 h 3299"/>
                <a:gd name="T44" fmla="*/ 997726 w 3289"/>
                <a:gd name="T45" fmla="*/ 278328 h 3299"/>
                <a:gd name="T46" fmla="*/ 1600508 w 3289"/>
                <a:gd name="T47" fmla="*/ 150624 h 3299"/>
                <a:gd name="T48" fmla="*/ 62187 w 3289"/>
                <a:gd name="T49" fmla="*/ 1102941 h 3299"/>
                <a:gd name="T50" fmla="*/ 300027 w 3289"/>
                <a:gd name="T51" fmla="*/ 461150 h 3299"/>
                <a:gd name="T52" fmla="*/ 694426 w 3289"/>
                <a:gd name="T53" fmla="*/ 422403 h 3299"/>
                <a:gd name="T54" fmla="*/ 328939 w 3289"/>
                <a:gd name="T55" fmla="*/ 985061 h 3299"/>
                <a:gd name="T56" fmla="*/ 62187 w 3289"/>
                <a:gd name="T57" fmla="*/ 1102941 h 3299"/>
                <a:gd name="T58" fmla="*/ 429857 w 3289"/>
                <a:gd name="T59" fmla="*/ 1515521 h 3299"/>
                <a:gd name="T60" fmla="*/ 429857 w 3289"/>
                <a:gd name="T61" fmla="*/ 1443483 h 3299"/>
                <a:gd name="T62" fmla="*/ 271115 w 3289"/>
                <a:gd name="T63" fmla="*/ 1525344 h 3299"/>
                <a:gd name="T64" fmla="*/ 345849 w 3289"/>
                <a:gd name="T65" fmla="*/ 1359439 h 3299"/>
                <a:gd name="T66" fmla="*/ 252023 w 3289"/>
                <a:gd name="T67" fmla="*/ 1390546 h 3299"/>
                <a:gd name="T68" fmla="*/ 319665 w 3289"/>
                <a:gd name="T69" fmla="*/ 1231736 h 3299"/>
                <a:gd name="T70" fmla="*/ 566778 w 3289"/>
                <a:gd name="T71" fmla="*/ 1479502 h 3299"/>
                <a:gd name="T72" fmla="*/ 429857 w 3289"/>
                <a:gd name="T73" fmla="*/ 1515521 h 32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289" h="3299">
                  <a:moveTo>
                    <a:pt x="1277" y="3185"/>
                  </a:moveTo>
                  <a:cubicBezTo>
                    <a:pt x="1277" y="3185"/>
                    <a:pt x="1462" y="3052"/>
                    <a:pt x="1493" y="2695"/>
                  </a:cubicBezTo>
                  <a:cubicBezTo>
                    <a:pt x="2097" y="2409"/>
                    <a:pt x="2524" y="2026"/>
                    <a:pt x="2524" y="2026"/>
                  </a:cubicBezTo>
                  <a:cubicBezTo>
                    <a:pt x="2524" y="2026"/>
                    <a:pt x="2775" y="2427"/>
                    <a:pt x="2454" y="2748"/>
                  </a:cubicBezTo>
                  <a:cubicBezTo>
                    <a:pt x="1903" y="3299"/>
                    <a:pt x="1277" y="3185"/>
                    <a:pt x="1277" y="3185"/>
                  </a:cubicBezTo>
                  <a:close/>
                  <a:moveTo>
                    <a:pt x="572" y="2092"/>
                  </a:moveTo>
                  <a:cubicBezTo>
                    <a:pt x="572" y="2092"/>
                    <a:pt x="1054" y="1173"/>
                    <a:pt x="1345" y="882"/>
                  </a:cubicBezTo>
                  <a:cubicBezTo>
                    <a:pt x="1476" y="752"/>
                    <a:pt x="1607" y="650"/>
                    <a:pt x="1736" y="567"/>
                  </a:cubicBezTo>
                  <a:cubicBezTo>
                    <a:pt x="2730" y="1562"/>
                    <a:pt x="2730" y="1562"/>
                    <a:pt x="2730" y="1562"/>
                  </a:cubicBezTo>
                  <a:cubicBezTo>
                    <a:pt x="2648" y="1691"/>
                    <a:pt x="2546" y="1823"/>
                    <a:pt x="2415" y="1953"/>
                  </a:cubicBezTo>
                  <a:cubicBezTo>
                    <a:pt x="2129" y="2239"/>
                    <a:pt x="1206" y="2727"/>
                    <a:pt x="1206" y="2727"/>
                  </a:cubicBezTo>
                  <a:lnTo>
                    <a:pt x="572" y="2092"/>
                  </a:lnTo>
                  <a:close/>
                  <a:moveTo>
                    <a:pt x="2072" y="1225"/>
                  </a:moveTo>
                  <a:cubicBezTo>
                    <a:pt x="1961" y="1113"/>
                    <a:pt x="1779" y="1113"/>
                    <a:pt x="1667" y="1225"/>
                  </a:cubicBezTo>
                  <a:cubicBezTo>
                    <a:pt x="1555" y="1337"/>
                    <a:pt x="1555" y="1518"/>
                    <a:pt x="1667" y="1630"/>
                  </a:cubicBezTo>
                  <a:cubicBezTo>
                    <a:pt x="1779" y="1742"/>
                    <a:pt x="1961" y="1742"/>
                    <a:pt x="2072" y="1630"/>
                  </a:cubicBezTo>
                  <a:cubicBezTo>
                    <a:pt x="2184" y="1518"/>
                    <a:pt x="2184" y="1337"/>
                    <a:pt x="2072" y="1225"/>
                  </a:cubicBezTo>
                  <a:close/>
                  <a:moveTo>
                    <a:pt x="2934" y="276"/>
                  </a:moveTo>
                  <a:cubicBezTo>
                    <a:pt x="3210" y="0"/>
                    <a:pt x="3210" y="0"/>
                    <a:pt x="3210" y="0"/>
                  </a:cubicBezTo>
                  <a:cubicBezTo>
                    <a:pt x="3289" y="79"/>
                    <a:pt x="3289" y="79"/>
                    <a:pt x="3289" y="79"/>
                  </a:cubicBezTo>
                  <a:cubicBezTo>
                    <a:pt x="3020" y="348"/>
                    <a:pt x="3020" y="348"/>
                    <a:pt x="3020" y="348"/>
                  </a:cubicBezTo>
                  <a:cubicBezTo>
                    <a:pt x="3044" y="503"/>
                    <a:pt x="3080" y="956"/>
                    <a:pt x="2788" y="1469"/>
                  </a:cubicBezTo>
                  <a:cubicBezTo>
                    <a:pt x="1829" y="510"/>
                    <a:pt x="1829" y="510"/>
                    <a:pt x="1829" y="510"/>
                  </a:cubicBezTo>
                  <a:cubicBezTo>
                    <a:pt x="2326" y="225"/>
                    <a:pt x="2765" y="251"/>
                    <a:pt x="2934" y="276"/>
                  </a:cubicBezTo>
                  <a:close/>
                  <a:moveTo>
                    <a:pt x="114" y="2021"/>
                  </a:moveTo>
                  <a:cubicBezTo>
                    <a:pt x="114" y="2021"/>
                    <a:pt x="0" y="1396"/>
                    <a:pt x="550" y="845"/>
                  </a:cubicBezTo>
                  <a:cubicBezTo>
                    <a:pt x="872" y="523"/>
                    <a:pt x="1273" y="774"/>
                    <a:pt x="1273" y="774"/>
                  </a:cubicBezTo>
                  <a:cubicBezTo>
                    <a:pt x="1273" y="774"/>
                    <a:pt x="890" y="1202"/>
                    <a:pt x="603" y="1805"/>
                  </a:cubicBezTo>
                  <a:cubicBezTo>
                    <a:pt x="246" y="1836"/>
                    <a:pt x="114" y="2021"/>
                    <a:pt x="114" y="2021"/>
                  </a:cubicBezTo>
                  <a:close/>
                  <a:moveTo>
                    <a:pt x="788" y="2777"/>
                  </a:moveTo>
                  <a:cubicBezTo>
                    <a:pt x="788" y="2645"/>
                    <a:pt x="788" y="2645"/>
                    <a:pt x="788" y="2645"/>
                  </a:cubicBezTo>
                  <a:cubicBezTo>
                    <a:pt x="497" y="2795"/>
                    <a:pt x="497" y="2795"/>
                    <a:pt x="497" y="2795"/>
                  </a:cubicBezTo>
                  <a:cubicBezTo>
                    <a:pt x="634" y="2491"/>
                    <a:pt x="634" y="2491"/>
                    <a:pt x="634" y="2491"/>
                  </a:cubicBezTo>
                  <a:cubicBezTo>
                    <a:pt x="462" y="2548"/>
                    <a:pt x="462" y="2548"/>
                    <a:pt x="462" y="2548"/>
                  </a:cubicBezTo>
                  <a:cubicBezTo>
                    <a:pt x="586" y="2257"/>
                    <a:pt x="586" y="2257"/>
                    <a:pt x="586" y="2257"/>
                  </a:cubicBezTo>
                  <a:cubicBezTo>
                    <a:pt x="1039" y="2711"/>
                    <a:pt x="1039" y="2711"/>
                    <a:pt x="1039" y="2711"/>
                  </a:cubicBezTo>
                  <a:lnTo>
                    <a:pt x="788" y="27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65407" y="2301396"/>
            <a:ext cx="619432" cy="619432"/>
            <a:chOff x="4665407" y="2301396"/>
            <a:chExt cx="619432" cy="619432"/>
          </a:xfrm>
        </p:grpSpPr>
        <p:sp>
          <p:nvSpPr>
            <p:cNvPr id="26" name="椭圆 25"/>
            <p:cNvSpPr/>
            <p:nvPr/>
          </p:nvSpPr>
          <p:spPr>
            <a:xfrm>
              <a:off x="4665407" y="2301396"/>
              <a:ext cx="619432" cy="619432"/>
            </a:xfrm>
            <a:prstGeom prst="ellipse">
              <a:avLst/>
            </a:prstGeom>
            <a:solidFill>
              <a:srgbClr val="15AA96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809698" y="2391788"/>
              <a:ext cx="379851" cy="438647"/>
            </a:xfrm>
            <a:custGeom>
              <a:avLst/>
              <a:gdLst>
                <a:gd name="T0" fmla="*/ 722049 w 6597698"/>
                <a:gd name="T1" fmla="*/ 874343 h 7617115"/>
                <a:gd name="T2" fmla="*/ 750323 w 6597698"/>
                <a:gd name="T3" fmla="*/ 885440 h 7617115"/>
                <a:gd name="T4" fmla="*/ 758665 w 6597698"/>
                <a:gd name="T5" fmla="*/ 959007 h 7617115"/>
                <a:gd name="T6" fmla="*/ 703528 w 6597698"/>
                <a:gd name="T7" fmla="*/ 976176 h 7617115"/>
                <a:gd name="T8" fmla="*/ 694514 w 6597698"/>
                <a:gd name="T9" fmla="*/ 971594 h 7617115"/>
                <a:gd name="T10" fmla="*/ 699028 w 6597698"/>
                <a:gd name="T11" fmla="*/ 976062 h 7617115"/>
                <a:gd name="T12" fmla="*/ 699648 w 6597698"/>
                <a:gd name="T13" fmla="*/ 1081054 h 7617115"/>
                <a:gd name="T14" fmla="*/ 147042 w 6597698"/>
                <a:gd name="T15" fmla="*/ 1769133 h 7617115"/>
                <a:gd name="T16" fmla="*/ 30787 w 6597698"/>
                <a:gd name="T17" fmla="*/ 1782165 h 7617115"/>
                <a:gd name="T18" fmla="*/ 18275 w 6597698"/>
                <a:gd name="T19" fmla="*/ 1665921 h 7617115"/>
                <a:gd name="T20" fmla="*/ 570880 w 6597698"/>
                <a:gd name="T21" fmla="*/ 977321 h 7617115"/>
                <a:gd name="T22" fmla="*/ 672989 w 6597698"/>
                <a:gd name="T23" fmla="*/ 955142 h 7617115"/>
                <a:gd name="T24" fmla="*/ 676204 w 6597698"/>
                <a:gd name="T25" fmla="*/ 957221 h 7617115"/>
                <a:gd name="T26" fmla="*/ 671902 w 6597698"/>
                <a:gd name="T27" fmla="*/ 950789 h 7617115"/>
                <a:gd name="T28" fmla="*/ 677328 w 6597698"/>
                <a:gd name="T29" fmla="*/ 893266 h 7617115"/>
                <a:gd name="T30" fmla="*/ 722049 w 6597698"/>
                <a:gd name="T31" fmla="*/ 874343 h 7617115"/>
                <a:gd name="T32" fmla="*/ 1267033 w 6597698"/>
                <a:gd name="T33" fmla="*/ 241665 h 7617115"/>
                <a:gd name="T34" fmla="*/ 1317603 w 6597698"/>
                <a:gd name="T35" fmla="*/ 700993 h 7617115"/>
                <a:gd name="T36" fmla="*/ 1057709 w 6597698"/>
                <a:gd name="T37" fmla="*/ 100974 h 7617115"/>
                <a:gd name="T38" fmla="*/ 754500 w 6597698"/>
                <a:gd name="T39" fmla="*/ 248946 h 7617115"/>
                <a:gd name="T40" fmla="*/ 814969 w 6597698"/>
                <a:gd name="T41" fmla="*/ 804684 h 7617115"/>
                <a:gd name="T42" fmla="*/ 1371177 w 6597698"/>
                <a:gd name="T43" fmla="*/ 743688 h 7617115"/>
                <a:gd name="T44" fmla="*/ 1310187 w 6597698"/>
                <a:gd name="T45" fmla="*/ 187951 h 7617115"/>
                <a:gd name="T46" fmla="*/ 1057709 w 6597698"/>
                <a:gd name="T47" fmla="*/ 100974 h 7617115"/>
                <a:gd name="T48" fmla="*/ 1056412 w 6597698"/>
                <a:gd name="T49" fmla="*/ 45 h 7617115"/>
                <a:gd name="T50" fmla="*/ 1373958 w 6597698"/>
                <a:gd name="T51" fmla="*/ 109301 h 7617115"/>
                <a:gd name="T52" fmla="*/ 1450081 w 6597698"/>
                <a:gd name="T53" fmla="*/ 807305 h 7617115"/>
                <a:gd name="T54" fmla="*/ 751940 w 6597698"/>
                <a:gd name="T55" fmla="*/ 883413 h 7617115"/>
                <a:gd name="T56" fmla="*/ 675817 w 6597698"/>
                <a:gd name="T57" fmla="*/ 185931 h 7617115"/>
                <a:gd name="T58" fmla="*/ 1056412 w 6597698"/>
                <a:gd name="T59" fmla="*/ 45 h 761711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597698" h="7617115">
                  <a:moveTo>
                    <a:pt x="3054842" y="3699168"/>
                  </a:moveTo>
                  <a:cubicBezTo>
                    <a:pt x="3097120" y="3702556"/>
                    <a:pt x="3138894" y="3717974"/>
                    <a:pt x="3174464" y="3746118"/>
                  </a:cubicBezTo>
                  <a:cubicBezTo>
                    <a:pt x="3269318" y="3823378"/>
                    <a:pt x="3284759" y="3960238"/>
                    <a:pt x="3209759" y="4057364"/>
                  </a:cubicBezTo>
                  <a:cubicBezTo>
                    <a:pt x="3151854" y="4126897"/>
                    <a:pt x="3059206" y="4152972"/>
                    <a:pt x="2976485" y="4130002"/>
                  </a:cubicBezTo>
                  <a:lnTo>
                    <a:pt x="2938349" y="4110616"/>
                  </a:lnTo>
                  <a:lnTo>
                    <a:pt x="2957445" y="4129522"/>
                  </a:lnTo>
                  <a:cubicBezTo>
                    <a:pt x="3060906" y="4255074"/>
                    <a:pt x="3066214" y="4440569"/>
                    <a:pt x="2960068" y="4573720"/>
                  </a:cubicBezTo>
                  <a:cubicBezTo>
                    <a:pt x="2960068" y="4573720"/>
                    <a:pt x="2960068" y="4573720"/>
                    <a:pt x="622107" y="7484843"/>
                  </a:cubicBezTo>
                  <a:cubicBezTo>
                    <a:pt x="500798" y="7637016"/>
                    <a:pt x="280235" y="7661275"/>
                    <a:pt x="130253" y="7539978"/>
                  </a:cubicBezTo>
                  <a:cubicBezTo>
                    <a:pt x="-19729" y="7418681"/>
                    <a:pt x="-43991" y="7198142"/>
                    <a:pt x="77318" y="7048175"/>
                  </a:cubicBezTo>
                  <a:cubicBezTo>
                    <a:pt x="77318" y="7048175"/>
                    <a:pt x="77318" y="7048175"/>
                    <a:pt x="2415279" y="4134846"/>
                  </a:cubicBezTo>
                  <a:cubicBezTo>
                    <a:pt x="2521424" y="4001695"/>
                    <a:pt x="2701872" y="3966478"/>
                    <a:pt x="2847280" y="4041013"/>
                  </a:cubicBezTo>
                  <a:lnTo>
                    <a:pt x="2860883" y="4049808"/>
                  </a:lnTo>
                  <a:lnTo>
                    <a:pt x="2842684" y="4022597"/>
                  </a:lnTo>
                  <a:cubicBezTo>
                    <a:pt x="2801944" y="3946441"/>
                    <a:pt x="2807734" y="3850419"/>
                    <a:pt x="2865639" y="3779229"/>
                  </a:cubicBezTo>
                  <a:cubicBezTo>
                    <a:pt x="2912514" y="3721285"/>
                    <a:pt x="2984378" y="3693520"/>
                    <a:pt x="3054842" y="3699168"/>
                  </a:cubicBezTo>
                  <a:close/>
                  <a:moveTo>
                    <a:pt x="5360563" y="1022434"/>
                  </a:moveTo>
                  <a:cubicBezTo>
                    <a:pt x="5956099" y="1501097"/>
                    <a:pt x="6050943" y="2370189"/>
                    <a:pt x="5574515" y="2965760"/>
                  </a:cubicBezTo>
                  <a:lnTo>
                    <a:pt x="5360563" y="1022434"/>
                  </a:lnTo>
                  <a:close/>
                  <a:moveTo>
                    <a:pt x="4474955" y="427200"/>
                  </a:moveTo>
                  <a:cubicBezTo>
                    <a:pt x="3992919" y="433757"/>
                    <a:pt x="3517164" y="647541"/>
                    <a:pt x="3192137" y="1053241"/>
                  </a:cubicBezTo>
                  <a:cubicBezTo>
                    <a:pt x="2612105" y="1772280"/>
                    <a:pt x="2728993" y="2826575"/>
                    <a:pt x="3447968" y="3404453"/>
                  </a:cubicBezTo>
                  <a:cubicBezTo>
                    <a:pt x="4169147" y="3984537"/>
                    <a:pt x="5223349" y="3867638"/>
                    <a:pt x="5801174" y="3146394"/>
                  </a:cubicBezTo>
                  <a:cubicBezTo>
                    <a:pt x="6381205" y="2427354"/>
                    <a:pt x="6264317" y="1373059"/>
                    <a:pt x="5543138" y="795181"/>
                  </a:cubicBezTo>
                  <a:cubicBezTo>
                    <a:pt x="5228587" y="542359"/>
                    <a:pt x="4849871" y="422100"/>
                    <a:pt x="4474955" y="427200"/>
                  </a:cubicBezTo>
                  <a:close/>
                  <a:moveTo>
                    <a:pt x="4469466" y="190"/>
                  </a:moveTo>
                  <a:cubicBezTo>
                    <a:pt x="4940266" y="-6142"/>
                    <a:pt x="5416292" y="144984"/>
                    <a:pt x="5812939" y="462432"/>
                  </a:cubicBezTo>
                  <a:cubicBezTo>
                    <a:pt x="6717357" y="1188029"/>
                    <a:pt x="6860740" y="2511305"/>
                    <a:pt x="6135000" y="3415545"/>
                  </a:cubicBezTo>
                  <a:cubicBezTo>
                    <a:pt x="5409261" y="4319783"/>
                    <a:pt x="4085723" y="4463138"/>
                    <a:pt x="3181306" y="3737542"/>
                  </a:cubicBezTo>
                  <a:cubicBezTo>
                    <a:pt x="2276888" y="3011945"/>
                    <a:pt x="2133505" y="1690874"/>
                    <a:pt x="2859245" y="786635"/>
                  </a:cubicBezTo>
                  <a:cubicBezTo>
                    <a:pt x="3267474" y="276760"/>
                    <a:pt x="3864151" y="8331"/>
                    <a:pt x="4469466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79809" y="1952292"/>
            <a:ext cx="2737235" cy="932508"/>
            <a:chOff x="8279810" y="1876571"/>
            <a:chExt cx="2737235" cy="932508"/>
          </a:xfrm>
        </p:grpSpPr>
        <p:sp>
          <p:nvSpPr>
            <p:cNvPr id="34" name="文本框 33"/>
            <p:cNvSpPr txBox="1"/>
            <p:nvPr/>
          </p:nvSpPr>
          <p:spPr>
            <a:xfrm>
              <a:off x="8279810" y="2201384"/>
              <a:ext cx="2737235" cy="60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curl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，网页浏览器，代码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请求。调用方式简单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63718" y="1876571"/>
              <a:ext cx="89408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调用简单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30673" y="4088793"/>
            <a:ext cx="2786372" cy="1190953"/>
            <a:chOff x="8230673" y="1876571"/>
            <a:chExt cx="2786372" cy="1190953"/>
          </a:xfrm>
        </p:grpSpPr>
        <p:sp>
          <p:nvSpPr>
            <p:cNvPr id="38" name="文本框 37"/>
            <p:cNvSpPr txBox="1"/>
            <p:nvPr/>
          </p:nvSpPr>
          <p:spPr>
            <a:xfrm>
              <a:off x="8279810" y="2201384"/>
              <a:ext cx="2737235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google bazel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构建方式，该方式支持分布式编译，编译缓存，跨平台编译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30673" y="1876571"/>
              <a:ext cx="136017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bazel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构建方式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59696" y="2060553"/>
            <a:ext cx="2986085" cy="1453843"/>
            <a:chOff x="8065885" y="1876571"/>
            <a:chExt cx="2986085" cy="1453843"/>
          </a:xfrm>
        </p:grpSpPr>
        <p:sp>
          <p:nvSpPr>
            <p:cNvPr id="41" name="文本框 40"/>
            <p:cNvSpPr txBox="1"/>
            <p:nvPr/>
          </p:nvSpPr>
          <p:spPr>
            <a:xfrm>
              <a:off x="8314735" y="2205829"/>
              <a:ext cx="2737235" cy="112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 +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非阻塞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 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线程池模型实现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Reactor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模式，经过测试，单机处理能力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秒内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10050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次请求处理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65885" y="1876571"/>
              <a:ext cx="1689735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C10K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并发处理能力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9550" y="4197054"/>
            <a:ext cx="2921307" cy="1190953"/>
            <a:chOff x="8095738" y="1876571"/>
            <a:chExt cx="2921307" cy="1190953"/>
          </a:xfrm>
        </p:grpSpPr>
        <p:sp>
          <p:nvSpPr>
            <p:cNvPr id="44" name="文本框 43"/>
            <p:cNvSpPr txBox="1"/>
            <p:nvPr/>
          </p:nvSpPr>
          <p:spPr>
            <a:xfrm>
              <a:off x="8279810" y="2201384"/>
              <a:ext cx="2737235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上对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进行报文处理，解析报文，支持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http1.0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095738" y="1876571"/>
              <a:ext cx="1630045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多种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协议支持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6533" y="3595185"/>
            <a:ext cx="3680748" cy="70631"/>
            <a:chOff x="4344148" y="5748133"/>
            <a:chExt cx="3680748" cy="70631"/>
          </a:xfrm>
        </p:grpSpPr>
        <p:sp>
          <p:nvSpPr>
            <p:cNvPr id="5" name="矩形 4"/>
            <p:cNvSpPr/>
            <p:nvPr/>
          </p:nvSpPr>
          <p:spPr>
            <a:xfrm>
              <a:off x="4344148" y="5748133"/>
              <a:ext cx="613458" cy="70631"/>
            </a:xfrm>
            <a:prstGeom prst="rect">
              <a:avLst/>
            </a:prstGeom>
            <a:solidFill>
              <a:srgbClr val="24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57606" y="5748133"/>
              <a:ext cx="613458" cy="70631"/>
            </a:xfrm>
            <a:prstGeom prst="rect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71064" y="5748133"/>
              <a:ext cx="613458" cy="70631"/>
            </a:xfrm>
            <a:prstGeom prst="rect">
              <a:avLst/>
            </a:prstGeom>
            <a:solidFill>
              <a:srgbClr val="9BB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84522" y="5748133"/>
              <a:ext cx="613458" cy="70631"/>
            </a:xfrm>
            <a:prstGeom prst="rect">
              <a:avLst/>
            </a:prstGeom>
            <a:solidFill>
              <a:srgbClr val="EF9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97980" y="5748133"/>
              <a:ext cx="613458" cy="70631"/>
            </a:xfrm>
            <a:prstGeom prst="rect">
              <a:avLst/>
            </a:prstGeom>
            <a:solidFill>
              <a:srgbClr val="BE3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11438" y="5748133"/>
              <a:ext cx="613458" cy="70631"/>
            </a:xfrm>
            <a:prstGeom prst="rect">
              <a:avLst/>
            </a:prstGeom>
            <a:solidFill>
              <a:srgbClr val="571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73468" y="2439791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存在不足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00481" y="3937884"/>
            <a:ext cx="1992853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Agency FB" panose="020B0503020202020204" pitchFamily="34" charset="0"/>
                <a:ea typeface="微软雅黑" panose="020B0503020204020204" pitchFamily="34" charset="-122"/>
              </a:rPr>
              <a:t>EXISTING PROBLEM</a:t>
            </a:r>
            <a:endParaRPr lang="zh-CN" altLang="en-US" sz="24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57374" y="2146053"/>
            <a:ext cx="646815" cy="157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rgbClr val="ECF0F1"/>
              </a:gs>
              <a:gs pos="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47729" y="1222117"/>
            <a:ext cx="692991" cy="689676"/>
            <a:chOff x="962881" y="2285607"/>
            <a:chExt cx="692991" cy="689676"/>
          </a:xfrm>
        </p:grpSpPr>
        <p:grpSp>
          <p:nvGrpSpPr>
            <p:cNvPr id="28" name="组合 27"/>
            <p:cNvGrpSpPr/>
            <p:nvPr/>
          </p:nvGrpSpPr>
          <p:grpSpPr>
            <a:xfrm>
              <a:off x="962881" y="2285724"/>
              <a:ext cx="692991" cy="689503"/>
              <a:chOff x="2467479" y="1258550"/>
              <a:chExt cx="753156" cy="749365"/>
            </a:xfrm>
          </p:grpSpPr>
          <p:sp>
            <p:nvSpPr>
              <p:cNvPr id="30" name="直角三角形 29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9BB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85A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017298" y="2285607"/>
              <a:ext cx="580608" cy="68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0189" y="647699"/>
            <a:ext cx="483306" cy="754357"/>
            <a:chOff x="2178715" y="2618233"/>
            <a:chExt cx="692991" cy="1081640"/>
          </a:xfrm>
        </p:grpSpPr>
        <p:sp>
          <p:nvSpPr>
            <p:cNvPr id="3" name="椭圆 2"/>
            <p:cNvSpPr/>
            <p:nvPr/>
          </p:nvSpPr>
          <p:spPr>
            <a:xfrm>
              <a:off x="2201803" y="3542169"/>
              <a:ext cx="646815" cy="157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00000">
                  <a:srgbClr val="ECF0F1"/>
                </a:gs>
                <a:gs pos="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78715" y="2618350"/>
              <a:ext cx="692991" cy="689503"/>
              <a:chOff x="2467479" y="1258550"/>
              <a:chExt cx="753156" cy="749365"/>
            </a:xfrm>
          </p:grpSpPr>
          <p:sp>
            <p:nvSpPr>
              <p:cNvPr id="6" name="直角三角形 5"/>
              <p:cNvSpPr/>
              <p:nvPr/>
            </p:nvSpPr>
            <p:spPr>
              <a:xfrm rot="2700000">
                <a:off x="2471335" y="1258550"/>
                <a:ext cx="749300" cy="749300"/>
              </a:xfrm>
              <a:prstGeom prst="rtTriangle">
                <a:avLst/>
              </a:prstGeom>
              <a:solidFill>
                <a:srgbClr val="9BB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3500000">
                <a:off x="2467479" y="1258615"/>
                <a:ext cx="749300" cy="749299"/>
              </a:xfrm>
              <a:prstGeom prst="rtTriangle">
                <a:avLst/>
              </a:prstGeom>
              <a:solidFill>
                <a:srgbClr val="85A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02570" y="2618233"/>
              <a:ext cx="641734" cy="70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7480" y="490732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2094" y="1018236"/>
            <a:ext cx="1391728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Agency FB" panose="020B0503020202020204" pitchFamily="34" charset="0"/>
                <a:ea typeface="微软雅黑" panose="020B0503020204020204" pitchFamily="34" charset="-122"/>
              </a:rPr>
              <a:t>EXISTING PROBLEM</a:t>
            </a:r>
            <a:endParaRPr lang="zh-CN" altLang="en-US" sz="1600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3535" y="2405195"/>
            <a:ext cx="2789454" cy="2063695"/>
            <a:chOff x="1500604" y="2438558"/>
            <a:chExt cx="2789454" cy="2063695"/>
          </a:xfrm>
        </p:grpSpPr>
        <p:sp>
          <p:nvSpPr>
            <p:cNvPr id="11" name="圆角矩形 10"/>
            <p:cNvSpPr/>
            <p:nvPr/>
          </p:nvSpPr>
          <p:spPr>
            <a:xfrm>
              <a:off x="1500604" y="2438558"/>
              <a:ext cx="2652296" cy="1930242"/>
            </a:xfrm>
            <a:prstGeom prst="roundRect">
              <a:avLst>
                <a:gd name="adj" fmla="val 14035"/>
              </a:avLst>
            </a:prstGeom>
            <a:noFill/>
            <a:ln w="12700">
              <a:solidFill>
                <a:srgbClr val="247DBA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27958" y="3905353"/>
              <a:ext cx="1562100" cy="596900"/>
            </a:xfrm>
            <a:prstGeom prst="roundRect">
              <a:avLst>
                <a:gd name="adj" fmla="val 6029"/>
              </a:avLst>
            </a:prstGeom>
            <a:solidFill>
              <a:srgbClr val="247DBA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详细情况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7822" y="2966495"/>
              <a:ext cx="2317857" cy="60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系统报文解析耦合性过高，读写未完全分离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2826751" y="4024380"/>
              <a:ext cx="395059" cy="358845"/>
            </a:xfrm>
            <a:custGeom>
              <a:avLst/>
              <a:gdLst>
                <a:gd name="T0" fmla="*/ 1905000 w 2301875"/>
                <a:gd name="T1" fmla="*/ 1125992 h 2090738"/>
                <a:gd name="T2" fmla="*/ 748124 w 2301875"/>
                <a:gd name="T3" fmla="*/ 979328 h 2090738"/>
                <a:gd name="T4" fmla="*/ 705549 w 2301875"/>
                <a:gd name="T5" fmla="*/ 1045945 h 2090738"/>
                <a:gd name="T6" fmla="*/ 646680 w 2301875"/>
                <a:gd name="T7" fmla="*/ 1080176 h 2090738"/>
                <a:gd name="T8" fmla="*/ 589913 w 2301875"/>
                <a:gd name="T9" fmla="*/ 1077017 h 2090738"/>
                <a:gd name="T10" fmla="*/ 523423 w 2301875"/>
                <a:gd name="T11" fmla="*/ 1023828 h 2090738"/>
                <a:gd name="T12" fmla="*/ 483214 w 2301875"/>
                <a:gd name="T13" fmla="*/ 928772 h 2090738"/>
                <a:gd name="T14" fmla="*/ 481375 w 2301875"/>
                <a:gd name="T15" fmla="*/ 811862 h 2090738"/>
                <a:gd name="T16" fmla="*/ 518430 w 2301875"/>
                <a:gd name="T17" fmla="*/ 713910 h 2090738"/>
                <a:gd name="T18" fmla="*/ 582818 w 2301875"/>
                <a:gd name="T19" fmla="*/ 655981 h 2090738"/>
                <a:gd name="T20" fmla="*/ 640898 w 2301875"/>
                <a:gd name="T21" fmla="*/ 648872 h 2090738"/>
                <a:gd name="T22" fmla="*/ 700555 w 2301875"/>
                <a:gd name="T23" fmla="*/ 680206 h 2090738"/>
                <a:gd name="T24" fmla="*/ 745232 w 2301875"/>
                <a:gd name="T25" fmla="*/ 744191 h 2090738"/>
                <a:gd name="T26" fmla="*/ 1479516 w 2301875"/>
                <a:gd name="T27" fmla="*/ 609638 h 2090738"/>
                <a:gd name="T28" fmla="*/ 757270 w 2301875"/>
                <a:gd name="T29" fmla="*/ 19191 h 2090738"/>
                <a:gd name="T30" fmla="*/ 892066 w 2301875"/>
                <a:gd name="T31" fmla="*/ 82023 h 2090738"/>
                <a:gd name="T32" fmla="*/ 1010307 w 2301875"/>
                <a:gd name="T33" fmla="*/ 182975 h 2090738"/>
                <a:gd name="T34" fmla="*/ 1108579 w 2301875"/>
                <a:gd name="T35" fmla="*/ 317314 h 2090738"/>
                <a:gd name="T36" fmla="*/ 1182939 w 2301875"/>
                <a:gd name="T37" fmla="*/ 479784 h 2090738"/>
                <a:gd name="T38" fmla="*/ 1024759 w 2301875"/>
                <a:gd name="T39" fmla="*/ 648037 h 2090738"/>
                <a:gd name="T40" fmla="*/ 931217 w 2301875"/>
                <a:gd name="T41" fmla="*/ 409853 h 2090738"/>
                <a:gd name="T42" fmla="*/ 850025 w 2301875"/>
                <a:gd name="T43" fmla="*/ 303906 h 2090738"/>
                <a:gd name="T44" fmla="*/ 770146 w 2301875"/>
                <a:gd name="T45" fmla="*/ 240286 h 2090738"/>
                <a:gd name="T46" fmla="*/ 682385 w 2301875"/>
                <a:gd name="T47" fmla="*/ 204269 h 2090738"/>
                <a:gd name="T48" fmla="*/ 580434 w 2301875"/>
                <a:gd name="T49" fmla="*/ 200851 h 2090738"/>
                <a:gd name="T50" fmla="*/ 469024 w 2301875"/>
                <a:gd name="T51" fmla="*/ 244755 h 2090738"/>
                <a:gd name="T52" fmla="*/ 370226 w 2301875"/>
                <a:gd name="T53" fmla="*/ 332299 h 2090738"/>
                <a:gd name="T54" fmla="*/ 289560 w 2301875"/>
                <a:gd name="T55" fmla="*/ 455860 h 2090738"/>
                <a:gd name="T56" fmla="*/ 231228 w 2301875"/>
                <a:gd name="T57" fmla="*/ 608339 h 2090738"/>
                <a:gd name="T58" fmla="*/ 200748 w 2301875"/>
                <a:gd name="T59" fmla="*/ 781324 h 2090738"/>
                <a:gd name="T60" fmla="*/ 202324 w 2301875"/>
                <a:gd name="T61" fmla="*/ 965351 h 2090738"/>
                <a:gd name="T62" fmla="*/ 235694 w 2301875"/>
                <a:gd name="T63" fmla="*/ 1137021 h 2090738"/>
                <a:gd name="T64" fmla="*/ 296129 w 2301875"/>
                <a:gd name="T65" fmla="*/ 1287134 h 2090738"/>
                <a:gd name="T66" fmla="*/ 378635 w 2301875"/>
                <a:gd name="T67" fmla="*/ 1407540 h 2090738"/>
                <a:gd name="T68" fmla="*/ 478484 w 2301875"/>
                <a:gd name="T69" fmla="*/ 1491667 h 2090738"/>
                <a:gd name="T70" fmla="*/ 591207 w 2301875"/>
                <a:gd name="T71" fmla="*/ 1530575 h 2090738"/>
                <a:gd name="T72" fmla="*/ 690530 w 2301875"/>
                <a:gd name="T73" fmla="*/ 1524003 h 2090738"/>
                <a:gd name="T74" fmla="*/ 777766 w 2301875"/>
                <a:gd name="T75" fmla="*/ 1485620 h 2090738"/>
                <a:gd name="T76" fmla="*/ 857119 w 2301875"/>
                <a:gd name="T77" fmla="*/ 1419370 h 2090738"/>
                <a:gd name="T78" fmla="*/ 942252 w 2301875"/>
                <a:gd name="T79" fmla="*/ 1301594 h 2090738"/>
                <a:gd name="T80" fmla="*/ 1227083 w 2301875"/>
                <a:gd name="T81" fmla="*/ 1082339 h 2090738"/>
                <a:gd name="T82" fmla="*/ 1177159 w 2301875"/>
                <a:gd name="T83" fmla="*/ 1266365 h 2090738"/>
                <a:gd name="T84" fmla="*/ 1100433 w 2301875"/>
                <a:gd name="T85" fmla="*/ 1426469 h 2090738"/>
                <a:gd name="T86" fmla="*/ 1000322 w 2301875"/>
                <a:gd name="T87" fmla="*/ 1558179 h 2090738"/>
                <a:gd name="T88" fmla="*/ 880241 w 2301875"/>
                <a:gd name="T89" fmla="*/ 1655976 h 2090738"/>
                <a:gd name="T90" fmla="*/ 744132 w 2301875"/>
                <a:gd name="T91" fmla="*/ 1714602 h 2090738"/>
                <a:gd name="T92" fmla="*/ 590681 w 2301875"/>
                <a:gd name="T93" fmla="*/ 1729061 h 2090738"/>
                <a:gd name="T94" fmla="*/ 421465 w 2301875"/>
                <a:gd name="T95" fmla="*/ 1685420 h 2090738"/>
                <a:gd name="T96" fmla="*/ 272480 w 2301875"/>
                <a:gd name="T97" fmla="*/ 1584468 h 2090738"/>
                <a:gd name="T98" fmla="*/ 150035 w 2301875"/>
                <a:gd name="T99" fmla="*/ 1434093 h 2090738"/>
                <a:gd name="T100" fmla="*/ 60434 w 2301875"/>
                <a:gd name="T101" fmla="*/ 1243494 h 2090738"/>
                <a:gd name="T102" fmla="*/ 9459 w 2301875"/>
                <a:gd name="T103" fmla="*/ 1020296 h 2090738"/>
                <a:gd name="T104" fmla="*/ 3153 w 2301875"/>
                <a:gd name="T105" fmla="*/ 775540 h 2090738"/>
                <a:gd name="T106" fmla="*/ 42567 w 2301875"/>
                <a:gd name="T107" fmla="*/ 544981 h 2090738"/>
                <a:gd name="T108" fmla="*/ 122182 w 2301875"/>
                <a:gd name="T109" fmla="*/ 344393 h 2090738"/>
                <a:gd name="T110" fmla="*/ 236220 w 2301875"/>
                <a:gd name="T111" fmla="*/ 182449 h 2090738"/>
                <a:gd name="T112" fmla="*/ 378372 w 2301875"/>
                <a:gd name="T113" fmla="*/ 67038 h 2090738"/>
                <a:gd name="T114" fmla="*/ 542859 w 2301875"/>
                <a:gd name="T115" fmla="*/ 6835 h 20907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01875" h="2090738">
                  <a:moveTo>
                    <a:pt x="1992037" y="1047013"/>
                  </a:moveTo>
                  <a:lnTo>
                    <a:pt x="1990668" y="1048385"/>
                  </a:lnTo>
                  <a:lnTo>
                    <a:pt x="1990772" y="1048489"/>
                  </a:lnTo>
                  <a:lnTo>
                    <a:pt x="1992037" y="1047013"/>
                  </a:lnTo>
                  <a:close/>
                  <a:moveTo>
                    <a:pt x="1787748" y="736600"/>
                  </a:moveTo>
                  <a:lnTo>
                    <a:pt x="2301875" y="736600"/>
                  </a:lnTo>
                  <a:lnTo>
                    <a:pt x="1995749" y="1043295"/>
                  </a:lnTo>
                  <a:lnTo>
                    <a:pt x="1995488" y="1043556"/>
                  </a:lnTo>
                  <a:lnTo>
                    <a:pt x="1995488" y="1053214"/>
                  </a:lnTo>
                  <a:lnTo>
                    <a:pt x="1995749" y="1053475"/>
                  </a:lnTo>
                  <a:lnTo>
                    <a:pt x="2301875" y="1360488"/>
                  </a:lnTo>
                  <a:lnTo>
                    <a:pt x="1787748" y="1360488"/>
                  </a:lnTo>
                  <a:lnTo>
                    <a:pt x="1735668" y="1308312"/>
                  </a:lnTo>
                  <a:lnTo>
                    <a:pt x="1543545" y="1117423"/>
                  </a:lnTo>
                  <a:lnTo>
                    <a:pt x="923671" y="1117423"/>
                  </a:lnTo>
                  <a:lnTo>
                    <a:pt x="921766" y="1127286"/>
                  </a:lnTo>
                  <a:lnTo>
                    <a:pt x="919225" y="1137148"/>
                  </a:lnTo>
                  <a:lnTo>
                    <a:pt x="917002" y="1146693"/>
                  </a:lnTo>
                  <a:lnTo>
                    <a:pt x="914144" y="1156237"/>
                  </a:lnTo>
                  <a:lnTo>
                    <a:pt x="910969" y="1165463"/>
                  </a:lnTo>
                  <a:lnTo>
                    <a:pt x="907793" y="1174372"/>
                  </a:lnTo>
                  <a:lnTo>
                    <a:pt x="903983" y="1183280"/>
                  </a:lnTo>
                  <a:lnTo>
                    <a:pt x="900489" y="1192188"/>
                  </a:lnTo>
                  <a:lnTo>
                    <a:pt x="896679" y="1200142"/>
                  </a:lnTo>
                  <a:lnTo>
                    <a:pt x="892233" y="1208413"/>
                  </a:lnTo>
                  <a:lnTo>
                    <a:pt x="888105" y="1216367"/>
                  </a:lnTo>
                  <a:lnTo>
                    <a:pt x="883341" y="1224003"/>
                  </a:lnTo>
                  <a:lnTo>
                    <a:pt x="878578" y="1231320"/>
                  </a:lnTo>
                  <a:lnTo>
                    <a:pt x="873814" y="1238319"/>
                  </a:lnTo>
                  <a:lnTo>
                    <a:pt x="868734" y="1245319"/>
                  </a:lnTo>
                  <a:lnTo>
                    <a:pt x="863653" y="1251682"/>
                  </a:lnTo>
                  <a:lnTo>
                    <a:pt x="857937" y="1257726"/>
                  </a:lnTo>
                  <a:lnTo>
                    <a:pt x="852538" y="1263771"/>
                  </a:lnTo>
                  <a:lnTo>
                    <a:pt x="846504" y="1269180"/>
                  </a:lnTo>
                  <a:lnTo>
                    <a:pt x="840788" y="1274588"/>
                  </a:lnTo>
                  <a:lnTo>
                    <a:pt x="834437" y="1279360"/>
                  </a:lnTo>
                  <a:lnTo>
                    <a:pt x="828404" y="1284133"/>
                  </a:lnTo>
                  <a:lnTo>
                    <a:pt x="821735" y="1288269"/>
                  </a:lnTo>
                  <a:lnTo>
                    <a:pt x="815701" y="1291768"/>
                  </a:lnTo>
                  <a:lnTo>
                    <a:pt x="809033" y="1295586"/>
                  </a:lnTo>
                  <a:lnTo>
                    <a:pt x="802364" y="1298449"/>
                  </a:lnTo>
                  <a:lnTo>
                    <a:pt x="795378" y="1300995"/>
                  </a:lnTo>
                  <a:lnTo>
                    <a:pt x="788391" y="1303222"/>
                  </a:lnTo>
                  <a:lnTo>
                    <a:pt x="781405" y="1305130"/>
                  </a:lnTo>
                  <a:lnTo>
                    <a:pt x="774419" y="1306721"/>
                  </a:lnTo>
                  <a:lnTo>
                    <a:pt x="766797" y="1307676"/>
                  </a:lnTo>
                  <a:lnTo>
                    <a:pt x="759493" y="1308312"/>
                  </a:lnTo>
                  <a:lnTo>
                    <a:pt x="756635" y="1308948"/>
                  </a:lnTo>
                  <a:lnTo>
                    <a:pt x="753777" y="1308948"/>
                  </a:lnTo>
                  <a:lnTo>
                    <a:pt x="750284" y="1308948"/>
                  </a:lnTo>
                  <a:lnTo>
                    <a:pt x="747426" y="1308312"/>
                  </a:lnTo>
                  <a:lnTo>
                    <a:pt x="738535" y="1307676"/>
                  </a:lnTo>
                  <a:lnTo>
                    <a:pt x="729643" y="1306403"/>
                  </a:lnTo>
                  <a:lnTo>
                    <a:pt x="721069" y="1304176"/>
                  </a:lnTo>
                  <a:lnTo>
                    <a:pt x="712812" y="1301313"/>
                  </a:lnTo>
                  <a:lnTo>
                    <a:pt x="704238" y="1298131"/>
                  </a:lnTo>
                  <a:lnTo>
                    <a:pt x="695982" y="1294313"/>
                  </a:lnTo>
                  <a:lnTo>
                    <a:pt x="688360" y="1289859"/>
                  </a:lnTo>
                  <a:lnTo>
                    <a:pt x="680739" y="1285087"/>
                  </a:lnTo>
                  <a:lnTo>
                    <a:pt x="672800" y="1279997"/>
                  </a:lnTo>
                  <a:lnTo>
                    <a:pt x="665496" y="1273634"/>
                  </a:lnTo>
                  <a:lnTo>
                    <a:pt x="658510" y="1267589"/>
                  </a:lnTo>
                  <a:lnTo>
                    <a:pt x="651523" y="1260590"/>
                  </a:lnTo>
                  <a:lnTo>
                    <a:pt x="644855" y="1252954"/>
                  </a:lnTo>
                  <a:lnTo>
                    <a:pt x="638186" y="1245319"/>
                  </a:lnTo>
                  <a:lnTo>
                    <a:pt x="632470" y="1237047"/>
                  </a:lnTo>
                  <a:lnTo>
                    <a:pt x="626436" y="1228775"/>
                  </a:lnTo>
                  <a:lnTo>
                    <a:pt x="620403" y="1219549"/>
                  </a:lnTo>
                  <a:lnTo>
                    <a:pt x="615322" y="1209686"/>
                  </a:lnTo>
                  <a:lnTo>
                    <a:pt x="610241" y="1200142"/>
                  </a:lnTo>
                  <a:lnTo>
                    <a:pt x="605478" y="1189961"/>
                  </a:lnTo>
                  <a:lnTo>
                    <a:pt x="601032" y="1179462"/>
                  </a:lnTo>
                  <a:lnTo>
                    <a:pt x="596903" y="1168327"/>
                  </a:lnTo>
                  <a:lnTo>
                    <a:pt x="593093" y="1157192"/>
                  </a:lnTo>
                  <a:lnTo>
                    <a:pt x="589917" y="1145738"/>
                  </a:lnTo>
                  <a:lnTo>
                    <a:pt x="586742" y="1133967"/>
                  </a:lnTo>
                  <a:lnTo>
                    <a:pt x="583884" y="1122195"/>
                  </a:lnTo>
                  <a:lnTo>
                    <a:pt x="581661" y="1110106"/>
                  </a:lnTo>
                  <a:lnTo>
                    <a:pt x="580073" y="1097380"/>
                  </a:lnTo>
                  <a:lnTo>
                    <a:pt x="578485" y="1084972"/>
                  </a:lnTo>
                  <a:lnTo>
                    <a:pt x="577532" y="1071928"/>
                  </a:lnTo>
                  <a:lnTo>
                    <a:pt x="576580" y="1058566"/>
                  </a:lnTo>
                  <a:lnTo>
                    <a:pt x="576262" y="1045840"/>
                  </a:lnTo>
                  <a:lnTo>
                    <a:pt x="576580" y="1032478"/>
                  </a:lnTo>
                  <a:lnTo>
                    <a:pt x="577532" y="1019115"/>
                  </a:lnTo>
                  <a:lnTo>
                    <a:pt x="578485" y="1006071"/>
                  </a:lnTo>
                  <a:lnTo>
                    <a:pt x="580073" y="993664"/>
                  </a:lnTo>
                  <a:lnTo>
                    <a:pt x="581661" y="980938"/>
                  </a:lnTo>
                  <a:lnTo>
                    <a:pt x="583884" y="968848"/>
                  </a:lnTo>
                  <a:lnTo>
                    <a:pt x="586742" y="956758"/>
                  </a:lnTo>
                  <a:lnTo>
                    <a:pt x="589917" y="945305"/>
                  </a:lnTo>
                  <a:lnTo>
                    <a:pt x="593093" y="933852"/>
                  </a:lnTo>
                  <a:lnTo>
                    <a:pt x="596903" y="922398"/>
                  </a:lnTo>
                  <a:lnTo>
                    <a:pt x="601032" y="911581"/>
                  </a:lnTo>
                  <a:lnTo>
                    <a:pt x="605478" y="901401"/>
                  </a:lnTo>
                  <a:lnTo>
                    <a:pt x="610241" y="890902"/>
                  </a:lnTo>
                  <a:lnTo>
                    <a:pt x="615322" y="881039"/>
                  </a:lnTo>
                  <a:lnTo>
                    <a:pt x="620403" y="871813"/>
                  </a:lnTo>
                  <a:lnTo>
                    <a:pt x="626436" y="862587"/>
                  </a:lnTo>
                  <a:lnTo>
                    <a:pt x="632470" y="853997"/>
                  </a:lnTo>
                  <a:lnTo>
                    <a:pt x="638186" y="845407"/>
                  </a:lnTo>
                  <a:lnTo>
                    <a:pt x="644855" y="837771"/>
                  </a:lnTo>
                  <a:lnTo>
                    <a:pt x="651523" y="830454"/>
                  </a:lnTo>
                  <a:lnTo>
                    <a:pt x="658510" y="823773"/>
                  </a:lnTo>
                  <a:lnTo>
                    <a:pt x="665496" y="817092"/>
                  </a:lnTo>
                  <a:lnTo>
                    <a:pt x="672800" y="811047"/>
                  </a:lnTo>
                  <a:lnTo>
                    <a:pt x="680739" y="805956"/>
                  </a:lnTo>
                  <a:lnTo>
                    <a:pt x="688360" y="800866"/>
                  </a:lnTo>
                  <a:lnTo>
                    <a:pt x="695982" y="796730"/>
                  </a:lnTo>
                  <a:lnTo>
                    <a:pt x="704238" y="792594"/>
                  </a:lnTo>
                  <a:lnTo>
                    <a:pt x="712812" y="789731"/>
                  </a:lnTo>
                  <a:lnTo>
                    <a:pt x="721069" y="786867"/>
                  </a:lnTo>
                  <a:lnTo>
                    <a:pt x="729643" y="784959"/>
                  </a:lnTo>
                  <a:lnTo>
                    <a:pt x="738535" y="783368"/>
                  </a:lnTo>
                  <a:lnTo>
                    <a:pt x="747426" y="782732"/>
                  </a:lnTo>
                  <a:lnTo>
                    <a:pt x="750284" y="782413"/>
                  </a:lnTo>
                  <a:lnTo>
                    <a:pt x="753777" y="782413"/>
                  </a:lnTo>
                  <a:lnTo>
                    <a:pt x="756635" y="782413"/>
                  </a:lnTo>
                  <a:lnTo>
                    <a:pt x="759493" y="782732"/>
                  </a:lnTo>
                  <a:lnTo>
                    <a:pt x="766797" y="783368"/>
                  </a:lnTo>
                  <a:lnTo>
                    <a:pt x="774419" y="784004"/>
                  </a:lnTo>
                  <a:lnTo>
                    <a:pt x="781405" y="785595"/>
                  </a:lnTo>
                  <a:lnTo>
                    <a:pt x="788391" y="787504"/>
                  </a:lnTo>
                  <a:lnTo>
                    <a:pt x="795378" y="790049"/>
                  </a:lnTo>
                  <a:lnTo>
                    <a:pt x="802364" y="792594"/>
                  </a:lnTo>
                  <a:lnTo>
                    <a:pt x="809033" y="795457"/>
                  </a:lnTo>
                  <a:lnTo>
                    <a:pt x="815701" y="799275"/>
                  </a:lnTo>
                  <a:lnTo>
                    <a:pt x="821735" y="803093"/>
                  </a:lnTo>
                  <a:lnTo>
                    <a:pt x="828404" y="806911"/>
                  </a:lnTo>
                  <a:lnTo>
                    <a:pt x="834437" y="811365"/>
                  </a:lnTo>
                  <a:lnTo>
                    <a:pt x="840788" y="816773"/>
                  </a:lnTo>
                  <a:lnTo>
                    <a:pt x="846504" y="821864"/>
                  </a:lnTo>
                  <a:lnTo>
                    <a:pt x="852538" y="827272"/>
                  </a:lnTo>
                  <a:lnTo>
                    <a:pt x="857937" y="833317"/>
                  </a:lnTo>
                  <a:lnTo>
                    <a:pt x="863653" y="839680"/>
                  </a:lnTo>
                  <a:lnTo>
                    <a:pt x="868734" y="845725"/>
                  </a:lnTo>
                  <a:lnTo>
                    <a:pt x="873814" y="852724"/>
                  </a:lnTo>
                  <a:lnTo>
                    <a:pt x="878578" y="860042"/>
                  </a:lnTo>
                  <a:lnTo>
                    <a:pt x="883341" y="867359"/>
                  </a:lnTo>
                  <a:lnTo>
                    <a:pt x="888105" y="874676"/>
                  </a:lnTo>
                  <a:lnTo>
                    <a:pt x="892233" y="882948"/>
                  </a:lnTo>
                  <a:lnTo>
                    <a:pt x="896679" y="890902"/>
                  </a:lnTo>
                  <a:lnTo>
                    <a:pt x="900489" y="899174"/>
                  </a:lnTo>
                  <a:lnTo>
                    <a:pt x="903983" y="908082"/>
                  </a:lnTo>
                  <a:lnTo>
                    <a:pt x="907793" y="916354"/>
                  </a:lnTo>
                  <a:lnTo>
                    <a:pt x="910969" y="925580"/>
                  </a:lnTo>
                  <a:lnTo>
                    <a:pt x="914144" y="934806"/>
                  </a:lnTo>
                  <a:lnTo>
                    <a:pt x="917002" y="944351"/>
                  </a:lnTo>
                  <a:lnTo>
                    <a:pt x="919225" y="954213"/>
                  </a:lnTo>
                  <a:lnTo>
                    <a:pt x="921766" y="963758"/>
                  </a:lnTo>
                  <a:lnTo>
                    <a:pt x="923671" y="973938"/>
                  </a:lnTo>
                  <a:lnTo>
                    <a:pt x="1549579" y="973938"/>
                  </a:lnTo>
                  <a:lnTo>
                    <a:pt x="1741384" y="782732"/>
                  </a:lnTo>
                  <a:lnTo>
                    <a:pt x="1787748" y="736600"/>
                  </a:lnTo>
                  <a:close/>
                  <a:moveTo>
                    <a:pt x="753428" y="0"/>
                  </a:moveTo>
                  <a:lnTo>
                    <a:pt x="769938" y="318"/>
                  </a:lnTo>
                  <a:lnTo>
                    <a:pt x="786448" y="1270"/>
                  </a:lnTo>
                  <a:lnTo>
                    <a:pt x="802958" y="2223"/>
                  </a:lnTo>
                  <a:lnTo>
                    <a:pt x="819150" y="3812"/>
                  </a:lnTo>
                  <a:lnTo>
                    <a:pt x="835660" y="6035"/>
                  </a:lnTo>
                  <a:lnTo>
                    <a:pt x="851853" y="8576"/>
                  </a:lnTo>
                  <a:lnTo>
                    <a:pt x="867728" y="11435"/>
                  </a:lnTo>
                  <a:lnTo>
                    <a:pt x="883603" y="15247"/>
                  </a:lnTo>
                  <a:lnTo>
                    <a:pt x="899160" y="19059"/>
                  </a:lnTo>
                  <a:lnTo>
                    <a:pt x="915035" y="23188"/>
                  </a:lnTo>
                  <a:lnTo>
                    <a:pt x="930593" y="28270"/>
                  </a:lnTo>
                  <a:lnTo>
                    <a:pt x="945833" y="33353"/>
                  </a:lnTo>
                  <a:lnTo>
                    <a:pt x="961390" y="38753"/>
                  </a:lnTo>
                  <a:lnTo>
                    <a:pt x="976313" y="45105"/>
                  </a:lnTo>
                  <a:lnTo>
                    <a:pt x="991235" y="51458"/>
                  </a:lnTo>
                  <a:lnTo>
                    <a:pt x="1006158" y="58447"/>
                  </a:lnTo>
                  <a:lnTo>
                    <a:pt x="1020763" y="65752"/>
                  </a:lnTo>
                  <a:lnTo>
                    <a:pt x="1035368" y="73376"/>
                  </a:lnTo>
                  <a:lnTo>
                    <a:pt x="1049655" y="81635"/>
                  </a:lnTo>
                  <a:lnTo>
                    <a:pt x="1063625" y="90211"/>
                  </a:lnTo>
                  <a:lnTo>
                    <a:pt x="1077913" y="99105"/>
                  </a:lnTo>
                  <a:lnTo>
                    <a:pt x="1091883" y="108317"/>
                  </a:lnTo>
                  <a:lnTo>
                    <a:pt x="1105535" y="117846"/>
                  </a:lnTo>
                  <a:lnTo>
                    <a:pt x="1119188" y="127693"/>
                  </a:lnTo>
                  <a:lnTo>
                    <a:pt x="1132205" y="138175"/>
                  </a:lnTo>
                  <a:lnTo>
                    <a:pt x="1145540" y="148975"/>
                  </a:lnTo>
                  <a:lnTo>
                    <a:pt x="1158558" y="160093"/>
                  </a:lnTo>
                  <a:lnTo>
                    <a:pt x="1171575" y="171528"/>
                  </a:lnTo>
                  <a:lnTo>
                    <a:pt x="1183958" y="183281"/>
                  </a:lnTo>
                  <a:lnTo>
                    <a:pt x="1196340" y="195669"/>
                  </a:lnTo>
                  <a:lnTo>
                    <a:pt x="1208723" y="208057"/>
                  </a:lnTo>
                  <a:lnTo>
                    <a:pt x="1220788" y="221081"/>
                  </a:lnTo>
                  <a:lnTo>
                    <a:pt x="1232535" y="234104"/>
                  </a:lnTo>
                  <a:lnTo>
                    <a:pt x="1244283" y="247763"/>
                  </a:lnTo>
                  <a:lnTo>
                    <a:pt x="1255713" y="261422"/>
                  </a:lnTo>
                  <a:lnTo>
                    <a:pt x="1266825" y="275716"/>
                  </a:lnTo>
                  <a:lnTo>
                    <a:pt x="1277938" y="290010"/>
                  </a:lnTo>
                  <a:lnTo>
                    <a:pt x="1288733" y="304939"/>
                  </a:lnTo>
                  <a:lnTo>
                    <a:pt x="1299210" y="319868"/>
                  </a:lnTo>
                  <a:lnTo>
                    <a:pt x="1309688" y="335433"/>
                  </a:lnTo>
                  <a:lnTo>
                    <a:pt x="1320165" y="350997"/>
                  </a:lnTo>
                  <a:lnTo>
                    <a:pt x="1329690" y="367197"/>
                  </a:lnTo>
                  <a:lnTo>
                    <a:pt x="1339533" y="383397"/>
                  </a:lnTo>
                  <a:lnTo>
                    <a:pt x="1348740" y="399597"/>
                  </a:lnTo>
                  <a:lnTo>
                    <a:pt x="1357948" y="416750"/>
                  </a:lnTo>
                  <a:lnTo>
                    <a:pt x="1366838" y="433585"/>
                  </a:lnTo>
                  <a:lnTo>
                    <a:pt x="1375728" y="451055"/>
                  </a:lnTo>
                  <a:lnTo>
                    <a:pt x="1384300" y="468526"/>
                  </a:lnTo>
                  <a:lnTo>
                    <a:pt x="1392238" y="486632"/>
                  </a:lnTo>
                  <a:lnTo>
                    <a:pt x="1400493" y="504737"/>
                  </a:lnTo>
                  <a:lnTo>
                    <a:pt x="1407795" y="523161"/>
                  </a:lnTo>
                  <a:lnTo>
                    <a:pt x="1415415" y="541584"/>
                  </a:lnTo>
                  <a:lnTo>
                    <a:pt x="1422400" y="560325"/>
                  </a:lnTo>
                  <a:lnTo>
                    <a:pt x="1429385" y="579702"/>
                  </a:lnTo>
                  <a:lnTo>
                    <a:pt x="1435735" y="599078"/>
                  </a:lnTo>
                  <a:lnTo>
                    <a:pt x="1442403" y="618772"/>
                  </a:lnTo>
                  <a:lnTo>
                    <a:pt x="1448435" y="638466"/>
                  </a:lnTo>
                  <a:lnTo>
                    <a:pt x="1454150" y="658477"/>
                  </a:lnTo>
                  <a:lnTo>
                    <a:pt x="1459230" y="678807"/>
                  </a:lnTo>
                  <a:lnTo>
                    <a:pt x="1464945" y="699136"/>
                  </a:lnTo>
                  <a:lnTo>
                    <a:pt x="1469708" y="719783"/>
                  </a:lnTo>
                  <a:lnTo>
                    <a:pt x="1474153" y="740430"/>
                  </a:lnTo>
                  <a:lnTo>
                    <a:pt x="1478598" y="761395"/>
                  </a:lnTo>
                  <a:lnTo>
                    <a:pt x="1482725" y="782995"/>
                  </a:lnTo>
                  <a:lnTo>
                    <a:pt x="1238250" y="782995"/>
                  </a:lnTo>
                  <a:lnTo>
                    <a:pt x="1231265" y="753771"/>
                  </a:lnTo>
                  <a:lnTo>
                    <a:pt x="1223328" y="725501"/>
                  </a:lnTo>
                  <a:lnTo>
                    <a:pt x="1215073" y="697230"/>
                  </a:lnTo>
                  <a:lnTo>
                    <a:pt x="1206183" y="669595"/>
                  </a:lnTo>
                  <a:lnTo>
                    <a:pt x="1196023" y="642595"/>
                  </a:lnTo>
                  <a:lnTo>
                    <a:pt x="1185863" y="616548"/>
                  </a:lnTo>
                  <a:lnTo>
                    <a:pt x="1175068" y="590819"/>
                  </a:lnTo>
                  <a:lnTo>
                    <a:pt x="1163320" y="566043"/>
                  </a:lnTo>
                  <a:lnTo>
                    <a:pt x="1151255" y="541584"/>
                  </a:lnTo>
                  <a:lnTo>
                    <a:pt x="1138555" y="518079"/>
                  </a:lnTo>
                  <a:lnTo>
                    <a:pt x="1125220" y="495208"/>
                  </a:lnTo>
                  <a:lnTo>
                    <a:pt x="1111568" y="472973"/>
                  </a:lnTo>
                  <a:lnTo>
                    <a:pt x="1097280" y="452008"/>
                  </a:lnTo>
                  <a:lnTo>
                    <a:pt x="1089978" y="441526"/>
                  </a:lnTo>
                  <a:lnTo>
                    <a:pt x="1082675" y="431679"/>
                  </a:lnTo>
                  <a:lnTo>
                    <a:pt x="1075055" y="421832"/>
                  </a:lnTo>
                  <a:lnTo>
                    <a:pt x="1067435" y="412303"/>
                  </a:lnTo>
                  <a:lnTo>
                    <a:pt x="1059815" y="402456"/>
                  </a:lnTo>
                  <a:lnTo>
                    <a:pt x="1051560" y="393244"/>
                  </a:lnTo>
                  <a:lnTo>
                    <a:pt x="1043940" y="384350"/>
                  </a:lnTo>
                  <a:lnTo>
                    <a:pt x="1035685" y="375774"/>
                  </a:lnTo>
                  <a:lnTo>
                    <a:pt x="1027113" y="367197"/>
                  </a:lnTo>
                  <a:lnTo>
                    <a:pt x="1019175" y="358938"/>
                  </a:lnTo>
                  <a:lnTo>
                    <a:pt x="1010603" y="350997"/>
                  </a:lnTo>
                  <a:lnTo>
                    <a:pt x="1002030" y="343056"/>
                  </a:lnTo>
                  <a:lnTo>
                    <a:pt x="993775" y="335750"/>
                  </a:lnTo>
                  <a:lnTo>
                    <a:pt x="984885" y="328445"/>
                  </a:lnTo>
                  <a:lnTo>
                    <a:pt x="975995" y="321456"/>
                  </a:lnTo>
                  <a:lnTo>
                    <a:pt x="967105" y="314786"/>
                  </a:lnTo>
                  <a:lnTo>
                    <a:pt x="958215" y="308115"/>
                  </a:lnTo>
                  <a:lnTo>
                    <a:pt x="949008" y="301762"/>
                  </a:lnTo>
                  <a:lnTo>
                    <a:pt x="939800" y="296045"/>
                  </a:lnTo>
                  <a:lnTo>
                    <a:pt x="930593" y="290327"/>
                  </a:lnTo>
                  <a:lnTo>
                    <a:pt x="921385" y="284927"/>
                  </a:lnTo>
                  <a:lnTo>
                    <a:pt x="912178" y="279845"/>
                  </a:lnTo>
                  <a:lnTo>
                    <a:pt x="902653" y="275080"/>
                  </a:lnTo>
                  <a:lnTo>
                    <a:pt x="893128" y="270633"/>
                  </a:lnTo>
                  <a:lnTo>
                    <a:pt x="883603" y="266186"/>
                  </a:lnTo>
                  <a:lnTo>
                    <a:pt x="873760" y="262057"/>
                  </a:lnTo>
                  <a:lnTo>
                    <a:pt x="863918" y="258245"/>
                  </a:lnTo>
                  <a:lnTo>
                    <a:pt x="854393" y="255069"/>
                  </a:lnTo>
                  <a:lnTo>
                    <a:pt x="844233" y="252210"/>
                  </a:lnTo>
                  <a:lnTo>
                    <a:pt x="834390" y="249033"/>
                  </a:lnTo>
                  <a:lnTo>
                    <a:pt x="824548" y="246810"/>
                  </a:lnTo>
                  <a:lnTo>
                    <a:pt x="814388" y="244586"/>
                  </a:lnTo>
                  <a:lnTo>
                    <a:pt x="804545" y="242680"/>
                  </a:lnTo>
                  <a:lnTo>
                    <a:pt x="794385" y="241410"/>
                  </a:lnTo>
                  <a:lnTo>
                    <a:pt x="783908" y="240139"/>
                  </a:lnTo>
                  <a:lnTo>
                    <a:pt x="774065" y="239504"/>
                  </a:lnTo>
                  <a:lnTo>
                    <a:pt x="763588" y="238869"/>
                  </a:lnTo>
                  <a:lnTo>
                    <a:pt x="753428" y="238869"/>
                  </a:lnTo>
                  <a:lnTo>
                    <a:pt x="740093" y="239186"/>
                  </a:lnTo>
                  <a:lnTo>
                    <a:pt x="727075" y="239822"/>
                  </a:lnTo>
                  <a:lnTo>
                    <a:pt x="714375" y="241092"/>
                  </a:lnTo>
                  <a:lnTo>
                    <a:pt x="701358" y="242680"/>
                  </a:lnTo>
                  <a:lnTo>
                    <a:pt x="688658" y="245539"/>
                  </a:lnTo>
                  <a:lnTo>
                    <a:pt x="675958" y="248398"/>
                  </a:lnTo>
                  <a:lnTo>
                    <a:pt x="663258" y="251575"/>
                  </a:lnTo>
                  <a:lnTo>
                    <a:pt x="650875" y="255386"/>
                  </a:lnTo>
                  <a:lnTo>
                    <a:pt x="638493" y="259833"/>
                  </a:lnTo>
                  <a:lnTo>
                    <a:pt x="626428" y="264598"/>
                  </a:lnTo>
                  <a:lnTo>
                    <a:pt x="614363" y="269680"/>
                  </a:lnTo>
                  <a:lnTo>
                    <a:pt x="602298" y="275716"/>
                  </a:lnTo>
                  <a:lnTo>
                    <a:pt x="589915" y="282068"/>
                  </a:lnTo>
                  <a:lnTo>
                    <a:pt x="578168" y="288421"/>
                  </a:lnTo>
                  <a:lnTo>
                    <a:pt x="566737" y="295727"/>
                  </a:lnTo>
                  <a:lnTo>
                    <a:pt x="554990" y="303351"/>
                  </a:lnTo>
                  <a:lnTo>
                    <a:pt x="543560" y="310974"/>
                  </a:lnTo>
                  <a:lnTo>
                    <a:pt x="532447" y="319551"/>
                  </a:lnTo>
                  <a:lnTo>
                    <a:pt x="521017" y="328445"/>
                  </a:lnTo>
                  <a:lnTo>
                    <a:pt x="510222" y="337656"/>
                  </a:lnTo>
                  <a:lnTo>
                    <a:pt x="499427" y="347186"/>
                  </a:lnTo>
                  <a:lnTo>
                    <a:pt x="488632" y="357668"/>
                  </a:lnTo>
                  <a:lnTo>
                    <a:pt x="477837" y="367833"/>
                  </a:lnTo>
                  <a:lnTo>
                    <a:pt x="467677" y="378632"/>
                  </a:lnTo>
                  <a:lnTo>
                    <a:pt x="457517" y="390068"/>
                  </a:lnTo>
                  <a:lnTo>
                    <a:pt x="447357" y="401503"/>
                  </a:lnTo>
                  <a:lnTo>
                    <a:pt x="437832" y="413256"/>
                  </a:lnTo>
                  <a:lnTo>
                    <a:pt x="427672" y="425326"/>
                  </a:lnTo>
                  <a:lnTo>
                    <a:pt x="418465" y="438350"/>
                  </a:lnTo>
                  <a:lnTo>
                    <a:pt x="409257" y="451373"/>
                  </a:lnTo>
                  <a:lnTo>
                    <a:pt x="400050" y="464397"/>
                  </a:lnTo>
                  <a:lnTo>
                    <a:pt x="391160" y="478055"/>
                  </a:lnTo>
                  <a:lnTo>
                    <a:pt x="382270" y="491714"/>
                  </a:lnTo>
                  <a:lnTo>
                    <a:pt x="374015" y="506326"/>
                  </a:lnTo>
                  <a:lnTo>
                    <a:pt x="365760" y="520937"/>
                  </a:lnTo>
                  <a:lnTo>
                    <a:pt x="357822" y="535867"/>
                  </a:lnTo>
                  <a:lnTo>
                    <a:pt x="349885" y="550796"/>
                  </a:lnTo>
                  <a:lnTo>
                    <a:pt x="342265" y="566361"/>
                  </a:lnTo>
                  <a:lnTo>
                    <a:pt x="334962" y="581925"/>
                  </a:lnTo>
                  <a:lnTo>
                    <a:pt x="327977" y="598125"/>
                  </a:lnTo>
                  <a:lnTo>
                    <a:pt x="320675" y="614325"/>
                  </a:lnTo>
                  <a:lnTo>
                    <a:pt x="314325" y="630842"/>
                  </a:lnTo>
                  <a:lnTo>
                    <a:pt x="307657" y="647678"/>
                  </a:lnTo>
                  <a:lnTo>
                    <a:pt x="301625" y="664513"/>
                  </a:lnTo>
                  <a:lnTo>
                    <a:pt x="295592" y="681983"/>
                  </a:lnTo>
                  <a:lnTo>
                    <a:pt x="290195" y="699136"/>
                  </a:lnTo>
                  <a:lnTo>
                    <a:pt x="284797" y="716924"/>
                  </a:lnTo>
                  <a:lnTo>
                    <a:pt x="279400" y="735030"/>
                  </a:lnTo>
                  <a:lnTo>
                    <a:pt x="274637" y="753136"/>
                  </a:lnTo>
                  <a:lnTo>
                    <a:pt x="270192" y="771559"/>
                  </a:lnTo>
                  <a:lnTo>
                    <a:pt x="265747" y="789983"/>
                  </a:lnTo>
                  <a:lnTo>
                    <a:pt x="261937" y="808724"/>
                  </a:lnTo>
                  <a:lnTo>
                    <a:pt x="258127" y="827465"/>
                  </a:lnTo>
                  <a:lnTo>
                    <a:pt x="254952" y="846841"/>
                  </a:lnTo>
                  <a:lnTo>
                    <a:pt x="251777" y="865900"/>
                  </a:lnTo>
                  <a:lnTo>
                    <a:pt x="248920" y="885276"/>
                  </a:lnTo>
                  <a:lnTo>
                    <a:pt x="246697" y="904653"/>
                  </a:lnTo>
                  <a:lnTo>
                    <a:pt x="244475" y="924664"/>
                  </a:lnTo>
                  <a:lnTo>
                    <a:pt x="242570" y="944040"/>
                  </a:lnTo>
                  <a:lnTo>
                    <a:pt x="241300" y="964370"/>
                  </a:lnTo>
                  <a:lnTo>
                    <a:pt x="240030" y="984381"/>
                  </a:lnTo>
                  <a:lnTo>
                    <a:pt x="239077" y="1004711"/>
                  </a:lnTo>
                  <a:lnTo>
                    <a:pt x="238442" y="1025040"/>
                  </a:lnTo>
                  <a:lnTo>
                    <a:pt x="238125" y="1045687"/>
                  </a:lnTo>
                  <a:lnTo>
                    <a:pt x="238442" y="1066016"/>
                  </a:lnTo>
                  <a:lnTo>
                    <a:pt x="239077" y="1086028"/>
                  </a:lnTo>
                  <a:lnTo>
                    <a:pt x="240030" y="1106357"/>
                  </a:lnTo>
                  <a:lnTo>
                    <a:pt x="241300" y="1126369"/>
                  </a:lnTo>
                  <a:lnTo>
                    <a:pt x="242570" y="1146698"/>
                  </a:lnTo>
                  <a:lnTo>
                    <a:pt x="244475" y="1166392"/>
                  </a:lnTo>
                  <a:lnTo>
                    <a:pt x="246697" y="1186086"/>
                  </a:lnTo>
                  <a:lnTo>
                    <a:pt x="248920" y="1205780"/>
                  </a:lnTo>
                  <a:lnTo>
                    <a:pt x="251777" y="1224838"/>
                  </a:lnTo>
                  <a:lnTo>
                    <a:pt x="254952" y="1244215"/>
                  </a:lnTo>
                  <a:lnTo>
                    <a:pt x="258127" y="1263274"/>
                  </a:lnTo>
                  <a:lnTo>
                    <a:pt x="261937" y="1282015"/>
                  </a:lnTo>
                  <a:lnTo>
                    <a:pt x="265747" y="1300756"/>
                  </a:lnTo>
                  <a:lnTo>
                    <a:pt x="270192" y="1319179"/>
                  </a:lnTo>
                  <a:lnTo>
                    <a:pt x="274637" y="1337920"/>
                  </a:lnTo>
                  <a:lnTo>
                    <a:pt x="279400" y="1355708"/>
                  </a:lnTo>
                  <a:lnTo>
                    <a:pt x="284797" y="1373814"/>
                  </a:lnTo>
                  <a:lnTo>
                    <a:pt x="290195" y="1391602"/>
                  </a:lnTo>
                  <a:lnTo>
                    <a:pt x="295592" y="1409072"/>
                  </a:lnTo>
                  <a:lnTo>
                    <a:pt x="301625" y="1426225"/>
                  </a:lnTo>
                  <a:lnTo>
                    <a:pt x="307657" y="1443378"/>
                  </a:lnTo>
                  <a:lnTo>
                    <a:pt x="314325" y="1459896"/>
                  </a:lnTo>
                  <a:lnTo>
                    <a:pt x="320675" y="1476413"/>
                  </a:lnTo>
                  <a:lnTo>
                    <a:pt x="327977" y="1492613"/>
                  </a:lnTo>
                  <a:lnTo>
                    <a:pt x="334962" y="1508495"/>
                  </a:lnTo>
                  <a:lnTo>
                    <a:pt x="342265" y="1524378"/>
                  </a:lnTo>
                  <a:lnTo>
                    <a:pt x="349885" y="1539942"/>
                  </a:lnTo>
                  <a:lnTo>
                    <a:pt x="357822" y="1555189"/>
                  </a:lnTo>
                  <a:lnTo>
                    <a:pt x="365760" y="1569801"/>
                  </a:lnTo>
                  <a:lnTo>
                    <a:pt x="374015" y="1584730"/>
                  </a:lnTo>
                  <a:lnTo>
                    <a:pt x="382270" y="1598706"/>
                  </a:lnTo>
                  <a:lnTo>
                    <a:pt x="391160" y="1612683"/>
                  </a:lnTo>
                  <a:lnTo>
                    <a:pt x="400050" y="1626342"/>
                  </a:lnTo>
                  <a:lnTo>
                    <a:pt x="409257" y="1639683"/>
                  </a:lnTo>
                  <a:lnTo>
                    <a:pt x="418465" y="1652388"/>
                  </a:lnTo>
                  <a:lnTo>
                    <a:pt x="427672" y="1665094"/>
                  </a:lnTo>
                  <a:lnTo>
                    <a:pt x="437832" y="1677482"/>
                  </a:lnTo>
                  <a:lnTo>
                    <a:pt x="447357" y="1689235"/>
                  </a:lnTo>
                  <a:lnTo>
                    <a:pt x="457517" y="1700670"/>
                  </a:lnTo>
                  <a:lnTo>
                    <a:pt x="467677" y="1712106"/>
                  </a:lnTo>
                  <a:lnTo>
                    <a:pt x="477837" y="1722906"/>
                  </a:lnTo>
                  <a:lnTo>
                    <a:pt x="488632" y="1733388"/>
                  </a:lnTo>
                  <a:lnTo>
                    <a:pt x="499427" y="1743235"/>
                  </a:lnTo>
                  <a:lnTo>
                    <a:pt x="510222" y="1752764"/>
                  </a:lnTo>
                  <a:lnTo>
                    <a:pt x="521017" y="1762293"/>
                  </a:lnTo>
                  <a:lnTo>
                    <a:pt x="532447" y="1770870"/>
                  </a:lnTo>
                  <a:lnTo>
                    <a:pt x="543560" y="1779446"/>
                  </a:lnTo>
                  <a:lnTo>
                    <a:pt x="554990" y="1787387"/>
                  </a:lnTo>
                  <a:lnTo>
                    <a:pt x="566737" y="1795011"/>
                  </a:lnTo>
                  <a:lnTo>
                    <a:pt x="578168" y="1802317"/>
                  </a:lnTo>
                  <a:lnTo>
                    <a:pt x="589915" y="1808987"/>
                  </a:lnTo>
                  <a:lnTo>
                    <a:pt x="602298" y="1815023"/>
                  </a:lnTo>
                  <a:lnTo>
                    <a:pt x="614363" y="1820740"/>
                  </a:lnTo>
                  <a:lnTo>
                    <a:pt x="626428" y="1826140"/>
                  </a:lnTo>
                  <a:lnTo>
                    <a:pt x="638493" y="1830905"/>
                  </a:lnTo>
                  <a:lnTo>
                    <a:pt x="650875" y="1835352"/>
                  </a:lnTo>
                  <a:lnTo>
                    <a:pt x="663258" y="1839164"/>
                  </a:lnTo>
                  <a:lnTo>
                    <a:pt x="675958" y="1842340"/>
                  </a:lnTo>
                  <a:lnTo>
                    <a:pt x="688658" y="1845516"/>
                  </a:lnTo>
                  <a:lnTo>
                    <a:pt x="701358" y="1847740"/>
                  </a:lnTo>
                  <a:lnTo>
                    <a:pt x="714375" y="1849328"/>
                  </a:lnTo>
                  <a:lnTo>
                    <a:pt x="727075" y="1850916"/>
                  </a:lnTo>
                  <a:lnTo>
                    <a:pt x="740093" y="1851552"/>
                  </a:lnTo>
                  <a:lnTo>
                    <a:pt x="753428" y="1852187"/>
                  </a:lnTo>
                  <a:lnTo>
                    <a:pt x="763588" y="1851552"/>
                  </a:lnTo>
                  <a:lnTo>
                    <a:pt x="774065" y="1851234"/>
                  </a:lnTo>
                  <a:lnTo>
                    <a:pt x="783908" y="1850599"/>
                  </a:lnTo>
                  <a:lnTo>
                    <a:pt x="794385" y="1849328"/>
                  </a:lnTo>
                  <a:lnTo>
                    <a:pt x="804545" y="1848058"/>
                  </a:lnTo>
                  <a:lnTo>
                    <a:pt x="814388" y="1846152"/>
                  </a:lnTo>
                  <a:lnTo>
                    <a:pt x="824548" y="1843928"/>
                  </a:lnTo>
                  <a:lnTo>
                    <a:pt x="834390" y="1841387"/>
                  </a:lnTo>
                  <a:lnTo>
                    <a:pt x="844233" y="1838846"/>
                  </a:lnTo>
                  <a:lnTo>
                    <a:pt x="854393" y="1835669"/>
                  </a:lnTo>
                  <a:lnTo>
                    <a:pt x="863918" y="1832175"/>
                  </a:lnTo>
                  <a:lnTo>
                    <a:pt x="873760" y="1828364"/>
                  </a:lnTo>
                  <a:lnTo>
                    <a:pt x="883603" y="1824869"/>
                  </a:lnTo>
                  <a:lnTo>
                    <a:pt x="893128" y="1820422"/>
                  </a:lnTo>
                  <a:lnTo>
                    <a:pt x="902653" y="1815975"/>
                  </a:lnTo>
                  <a:lnTo>
                    <a:pt x="912178" y="1811211"/>
                  </a:lnTo>
                  <a:lnTo>
                    <a:pt x="921385" y="1805811"/>
                  </a:lnTo>
                  <a:lnTo>
                    <a:pt x="930593" y="1800411"/>
                  </a:lnTo>
                  <a:lnTo>
                    <a:pt x="939800" y="1795011"/>
                  </a:lnTo>
                  <a:lnTo>
                    <a:pt x="949008" y="1788976"/>
                  </a:lnTo>
                  <a:lnTo>
                    <a:pt x="958215" y="1782623"/>
                  </a:lnTo>
                  <a:lnTo>
                    <a:pt x="967105" y="1775952"/>
                  </a:lnTo>
                  <a:lnTo>
                    <a:pt x="975995" y="1769282"/>
                  </a:lnTo>
                  <a:lnTo>
                    <a:pt x="984885" y="1762293"/>
                  </a:lnTo>
                  <a:lnTo>
                    <a:pt x="993775" y="1754988"/>
                  </a:lnTo>
                  <a:lnTo>
                    <a:pt x="1002030" y="1747682"/>
                  </a:lnTo>
                  <a:lnTo>
                    <a:pt x="1010603" y="1740058"/>
                  </a:lnTo>
                  <a:lnTo>
                    <a:pt x="1019175" y="1731800"/>
                  </a:lnTo>
                  <a:lnTo>
                    <a:pt x="1027113" y="1723223"/>
                  </a:lnTo>
                  <a:lnTo>
                    <a:pt x="1035685" y="1714964"/>
                  </a:lnTo>
                  <a:lnTo>
                    <a:pt x="1043940" y="1706388"/>
                  </a:lnTo>
                  <a:lnTo>
                    <a:pt x="1051560" y="1697176"/>
                  </a:lnTo>
                  <a:lnTo>
                    <a:pt x="1059815" y="1687965"/>
                  </a:lnTo>
                  <a:lnTo>
                    <a:pt x="1067435" y="1678753"/>
                  </a:lnTo>
                  <a:lnTo>
                    <a:pt x="1075055" y="1669224"/>
                  </a:lnTo>
                  <a:lnTo>
                    <a:pt x="1082675" y="1659059"/>
                  </a:lnTo>
                  <a:lnTo>
                    <a:pt x="1089978" y="1649212"/>
                  </a:lnTo>
                  <a:lnTo>
                    <a:pt x="1097280" y="1638730"/>
                  </a:lnTo>
                  <a:lnTo>
                    <a:pt x="1111568" y="1617447"/>
                  </a:lnTo>
                  <a:lnTo>
                    <a:pt x="1125220" y="1595530"/>
                  </a:lnTo>
                  <a:lnTo>
                    <a:pt x="1138555" y="1572660"/>
                  </a:lnTo>
                  <a:lnTo>
                    <a:pt x="1151255" y="1549154"/>
                  </a:lnTo>
                  <a:lnTo>
                    <a:pt x="1163320" y="1524695"/>
                  </a:lnTo>
                  <a:lnTo>
                    <a:pt x="1175068" y="1499601"/>
                  </a:lnTo>
                  <a:lnTo>
                    <a:pt x="1185863" y="1474190"/>
                  </a:lnTo>
                  <a:lnTo>
                    <a:pt x="1196023" y="1448143"/>
                  </a:lnTo>
                  <a:lnTo>
                    <a:pt x="1206183" y="1421143"/>
                  </a:lnTo>
                  <a:lnTo>
                    <a:pt x="1215073" y="1393508"/>
                  </a:lnTo>
                  <a:lnTo>
                    <a:pt x="1223328" y="1365555"/>
                  </a:lnTo>
                  <a:lnTo>
                    <a:pt x="1231265" y="1336967"/>
                  </a:lnTo>
                  <a:lnTo>
                    <a:pt x="1238250" y="1307744"/>
                  </a:lnTo>
                  <a:lnTo>
                    <a:pt x="1482725" y="1307744"/>
                  </a:lnTo>
                  <a:lnTo>
                    <a:pt x="1478598" y="1329026"/>
                  </a:lnTo>
                  <a:lnTo>
                    <a:pt x="1474153" y="1349991"/>
                  </a:lnTo>
                  <a:lnTo>
                    <a:pt x="1469708" y="1370955"/>
                  </a:lnTo>
                  <a:lnTo>
                    <a:pt x="1464945" y="1391602"/>
                  </a:lnTo>
                  <a:lnTo>
                    <a:pt x="1459230" y="1411931"/>
                  </a:lnTo>
                  <a:lnTo>
                    <a:pt x="1454150" y="1432261"/>
                  </a:lnTo>
                  <a:lnTo>
                    <a:pt x="1448435" y="1452272"/>
                  </a:lnTo>
                  <a:lnTo>
                    <a:pt x="1442403" y="1471966"/>
                  </a:lnTo>
                  <a:lnTo>
                    <a:pt x="1435735" y="1491660"/>
                  </a:lnTo>
                  <a:lnTo>
                    <a:pt x="1429385" y="1510719"/>
                  </a:lnTo>
                  <a:lnTo>
                    <a:pt x="1422400" y="1530095"/>
                  </a:lnTo>
                  <a:lnTo>
                    <a:pt x="1415415" y="1548836"/>
                  </a:lnTo>
                  <a:lnTo>
                    <a:pt x="1407795" y="1567577"/>
                  </a:lnTo>
                  <a:lnTo>
                    <a:pt x="1400493" y="1586001"/>
                  </a:lnTo>
                  <a:lnTo>
                    <a:pt x="1392238" y="1604106"/>
                  </a:lnTo>
                  <a:lnTo>
                    <a:pt x="1384300" y="1622212"/>
                  </a:lnTo>
                  <a:lnTo>
                    <a:pt x="1375728" y="1639683"/>
                  </a:lnTo>
                  <a:lnTo>
                    <a:pt x="1366838" y="1656835"/>
                  </a:lnTo>
                  <a:lnTo>
                    <a:pt x="1357948" y="1674306"/>
                  </a:lnTo>
                  <a:lnTo>
                    <a:pt x="1348740" y="1690823"/>
                  </a:lnTo>
                  <a:lnTo>
                    <a:pt x="1339533" y="1707341"/>
                  </a:lnTo>
                  <a:lnTo>
                    <a:pt x="1329690" y="1723541"/>
                  </a:lnTo>
                  <a:lnTo>
                    <a:pt x="1320165" y="1740058"/>
                  </a:lnTo>
                  <a:lnTo>
                    <a:pt x="1309688" y="1755305"/>
                  </a:lnTo>
                  <a:lnTo>
                    <a:pt x="1299210" y="1770870"/>
                  </a:lnTo>
                  <a:lnTo>
                    <a:pt x="1288733" y="1786117"/>
                  </a:lnTo>
                  <a:lnTo>
                    <a:pt x="1277938" y="1800728"/>
                  </a:lnTo>
                  <a:lnTo>
                    <a:pt x="1266825" y="1815023"/>
                  </a:lnTo>
                  <a:lnTo>
                    <a:pt x="1255713" y="1829317"/>
                  </a:lnTo>
                  <a:lnTo>
                    <a:pt x="1244283" y="1843293"/>
                  </a:lnTo>
                  <a:lnTo>
                    <a:pt x="1232535" y="1856634"/>
                  </a:lnTo>
                  <a:lnTo>
                    <a:pt x="1220788" y="1869657"/>
                  </a:lnTo>
                  <a:lnTo>
                    <a:pt x="1208723" y="1882681"/>
                  </a:lnTo>
                  <a:lnTo>
                    <a:pt x="1196340" y="1895069"/>
                  </a:lnTo>
                  <a:lnTo>
                    <a:pt x="1183958" y="1907457"/>
                  </a:lnTo>
                  <a:lnTo>
                    <a:pt x="1171575" y="1919210"/>
                  </a:lnTo>
                  <a:lnTo>
                    <a:pt x="1158558" y="1930645"/>
                  </a:lnTo>
                  <a:lnTo>
                    <a:pt x="1145540" y="1941763"/>
                  </a:lnTo>
                  <a:lnTo>
                    <a:pt x="1132205" y="1952245"/>
                  </a:lnTo>
                  <a:lnTo>
                    <a:pt x="1119188" y="1962727"/>
                  </a:lnTo>
                  <a:lnTo>
                    <a:pt x="1105535" y="1973210"/>
                  </a:lnTo>
                  <a:lnTo>
                    <a:pt x="1091883" y="1982739"/>
                  </a:lnTo>
                  <a:lnTo>
                    <a:pt x="1077913" y="1991951"/>
                  </a:lnTo>
                  <a:lnTo>
                    <a:pt x="1063625" y="2000845"/>
                  </a:lnTo>
                  <a:lnTo>
                    <a:pt x="1049655" y="2009103"/>
                  </a:lnTo>
                  <a:lnTo>
                    <a:pt x="1035368" y="2017362"/>
                  </a:lnTo>
                  <a:lnTo>
                    <a:pt x="1020763" y="2024986"/>
                  </a:lnTo>
                  <a:lnTo>
                    <a:pt x="1006158" y="2032609"/>
                  </a:lnTo>
                  <a:lnTo>
                    <a:pt x="991235" y="2038962"/>
                  </a:lnTo>
                  <a:lnTo>
                    <a:pt x="976313" y="2045633"/>
                  </a:lnTo>
                  <a:lnTo>
                    <a:pt x="961390" y="2051668"/>
                  </a:lnTo>
                  <a:lnTo>
                    <a:pt x="945833" y="2057385"/>
                  </a:lnTo>
                  <a:lnTo>
                    <a:pt x="930593" y="2062785"/>
                  </a:lnTo>
                  <a:lnTo>
                    <a:pt x="915035" y="2067550"/>
                  </a:lnTo>
                  <a:lnTo>
                    <a:pt x="899160" y="2071680"/>
                  </a:lnTo>
                  <a:lnTo>
                    <a:pt x="883603" y="2075491"/>
                  </a:lnTo>
                  <a:lnTo>
                    <a:pt x="867728" y="2079303"/>
                  </a:lnTo>
                  <a:lnTo>
                    <a:pt x="851853" y="2082162"/>
                  </a:lnTo>
                  <a:lnTo>
                    <a:pt x="835660" y="2084703"/>
                  </a:lnTo>
                  <a:lnTo>
                    <a:pt x="819150" y="2086609"/>
                  </a:lnTo>
                  <a:lnTo>
                    <a:pt x="802958" y="2088515"/>
                  </a:lnTo>
                  <a:lnTo>
                    <a:pt x="786448" y="2089785"/>
                  </a:lnTo>
                  <a:lnTo>
                    <a:pt x="769938" y="2090421"/>
                  </a:lnTo>
                  <a:lnTo>
                    <a:pt x="753428" y="2090738"/>
                  </a:lnTo>
                  <a:lnTo>
                    <a:pt x="733425" y="2090421"/>
                  </a:lnTo>
                  <a:lnTo>
                    <a:pt x="713740" y="2089150"/>
                  </a:lnTo>
                  <a:lnTo>
                    <a:pt x="694373" y="2087879"/>
                  </a:lnTo>
                  <a:lnTo>
                    <a:pt x="675005" y="2085338"/>
                  </a:lnTo>
                  <a:lnTo>
                    <a:pt x="655955" y="2082162"/>
                  </a:lnTo>
                  <a:lnTo>
                    <a:pt x="637223" y="2078985"/>
                  </a:lnTo>
                  <a:lnTo>
                    <a:pt x="618490" y="2074538"/>
                  </a:lnTo>
                  <a:lnTo>
                    <a:pt x="599440" y="2069774"/>
                  </a:lnTo>
                  <a:lnTo>
                    <a:pt x="581025" y="2064056"/>
                  </a:lnTo>
                  <a:lnTo>
                    <a:pt x="562610" y="2058338"/>
                  </a:lnTo>
                  <a:lnTo>
                    <a:pt x="544512" y="2051668"/>
                  </a:lnTo>
                  <a:lnTo>
                    <a:pt x="527050" y="2044362"/>
                  </a:lnTo>
                  <a:lnTo>
                    <a:pt x="509270" y="2036421"/>
                  </a:lnTo>
                  <a:lnTo>
                    <a:pt x="491490" y="2028162"/>
                  </a:lnTo>
                  <a:lnTo>
                    <a:pt x="474662" y="2019268"/>
                  </a:lnTo>
                  <a:lnTo>
                    <a:pt x="457200" y="2009421"/>
                  </a:lnTo>
                  <a:lnTo>
                    <a:pt x="440690" y="1999574"/>
                  </a:lnTo>
                  <a:lnTo>
                    <a:pt x="423545" y="1988774"/>
                  </a:lnTo>
                  <a:lnTo>
                    <a:pt x="407352" y="1977974"/>
                  </a:lnTo>
                  <a:lnTo>
                    <a:pt x="391160" y="1966539"/>
                  </a:lnTo>
                  <a:lnTo>
                    <a:pt x="375285" y="1954151"/>
                  </a:lnTo>
                  <a:lnTo>
                    <a:pt x="360045" y="1941445"/>
                  </a:lnTo>
                  <a:lnTo>
                    <a:pt x="344487" y="1928104"/>
                  </a:lnTo>
                  <a:lnTo>
                    <a:pt x="329247" y="1914445"/>
                  </a:lnTo>
                  <a:lnTo>
                    <a:pt x="314642" y="1900469"/>
                  </a:lnTo>
                  <a:lnTo>
                    <a:pt x="299720" y="1885540"/>
                  </a:lnTo>
                  <a:lnTo>
                    <a:pt x="285432" y="1870610"/>
                  </a:lnTo>
                  <a:lnTo>
                    <a:pt x="271462" y="1854728"/>
                  </a:lnTo>
                  <a:lnTo>
                    <a:pt x="257810" y="1838846"/>
                  </a:lnTo>
                  <a:lnTo>
                    <a:pt x="244157" y="1822011"/>
                  </a:lnTo>
                  <a:lnTo>
                    <a:pt x="230822" y="1805176"/>
                  </a:lnTo>
                  <a:lnTo>
                    <a:pt x="218440" y="1787705"/>
                  </a:lnTo>
                  <a:lnTo>
                    <a:pt x="205740" y="1770235"/>
                  </a:lnTo>
                  <a:lnTo>
                    <a:pt x="193357" y="1751811"/>
                  </a:lnTo>
                  <a:lnTo>
                    <a:pt x="181292" y="1732753"/>
                  </a:lnTo>
                  <a:lnTo>
                    <a:pt x="169862" y="1714011"/>
                  </a:lnTo>
                  <a:lnTo>
                    <a:pt x="158432" y="1694635"/>
                  </a:lnTo>
                  <a:lnTo>
                    <a:pt x="147637" y="1674624"/>
                  </a:lnTo>
                  <a:lnTo>
                    <a:pt x="137160" y="1654294"/>
                  </a:lnTo>
                  <a:lnTo>
                    <a:pt x="127000" y="1633647"/>
                  </a:lnTo>
                  <a:lnTo>
                    <a:pt x="116840" y="1612683"/>
                  </a:lnTo>
                  <a:lnTo>
                    <a:pt x="107315" y="1591083"/>
                  </a:lnTo>
                  <a:lnTo>
                    <a:pt x="98425" y="1569483"/>
                  </a:lnTo>
                  <a:lnTo>
                    <a:pt x="89535" y="1547566"/>
                  </a:lnTo>
                  <a:lnTo>
                    <a:pt x="81280" y="1525330"/>
                  </a:lnTo>
                  <a:lnTo>
                    <a:pt x="73025" y="1502460"/>
                  </a:lnTo>
                  <a:lnTo>
                    <a:pt x="65405" y="1479590"/>
                  </a:lnTo>
                  <a:lnTo>
                    <a:pt x="58420" y="1455766"/>
                  </a:lnTo>
                  <a:lnTo>
                    <a:pt x="51435" y="1432261"/>
                  </a:lnTo>
                  <a:lnTo>
                    <a:pt x="45085" y="1408120"/>
                  </a:lnTo>
                  <a:lnTo>
                    <a:pt x="38735" y="1383979"/>
                  </a:lnTo>
                  <a:lnTo>
                    <a:pt x="33337" y="1359520"/>
                  </a:lnTo>
                  <a:lnTo>
                    <a:pt x="27940" y="1334744"/>
                  </a:lnTo>
                  <a:lnTo>
                    <a:pt x="23177" y="1309650"/>
                  </a:lnTo>
                  <a:lnTo>
                    <a:pt x="18732" y="1284238"/>
                  </a:lnTo>
                  <a:lnTo>
                    <a:pt x="14922" y="1258509"/>
                  </a:lnTo>
                  <a:lnTo>
                    <a:pt x="11430" y="1232780"/>
                  </a:lnTo>
                  <a:lnTo>
                    <a:pt x="8572" y="1206733"/>
                  </a:lnTo>
                  <a:lnTo>
                    <a:pt x="6032" y="1180368"/>
                  </a:lnTo>
                  <a:lnTo>
                    <a:pt x="3810" y="1153686"/>
                  </a:lnTo>
                  <a:lnTo>
                    <a:pt x="1905" y="1127004"/>
                  </a:lnTo>
                  <a:lnTo>
                    <a:pt x="635" y="1099686"/>
                  </a:lnTo>
                  <a:lnTo>
                    <a:pt x="0" y="1073004"/>
                  </a:lnTo>
                  <a:lnTo>
                    <a:pt x="0" y="1045687"/>
                  </a:lnTo>
                  <a:lnTo>
                    <a:pt x="0" y="1018052"/>
                  </a:lnTo>
                  <a:lnTo>
                    <a:pt x="635" y="991052"/>
                  </a:lnTo>
                  <a:lnTo>
                    <a:pt x="1905" y="963734"/>
                  </a:lnTo>
                  <a:lnTo>
                    <a:pt x="3810" y="937052"/>
                  </a:lnTo>
                  <a:lnTo>
                    <a:pt x="6032" y="910688"/>
                  </a:lnTo>
                  <a:lnTo>
                    <a:pt x="8572" y="884006"/>
                  </a:lnTo>
                  <a:lnTo>
                    <a:pt x="11430" y="858276"/>
                  </a:lnTo>
                  <a:lnTo>
                    <a:pt x="14922" y="832230"/>
                  </a:lnTo>
                  <a:lnTo>
                    <a:pt x="18732" y="806500"/>
                  </a:lnTo>
                  <a:lnTo>
                    <a:pt x="23177" y="781089"/>
                  </a:lnTo>
                  <a:lnTo>
                    <a:pt x="27940" y="755995"/>
                  </a:lnTo>
                  <a:lnTo>
                    <a:pt x="33337" y="731218"/>
                  </a:lnTo>
                  <a:lnTo>
                    <a:pt x="38735" y="706442"/>
                  </a:lnTo>
                  <a:lnTo>
                    <a:pt x="45085" y="682618"/>
                  </a:lnTo>
                  <a:lnTo>
                    <a:pt x="51435" y="658477"/>
                  </a:lnTo>
                  <a:lnTo>
                    <a:pt x="58420" y="634654"/>
                  </a:lnTo>
                  <a:lnTo>
                    <a:pt x="65405" y="611466"/>
                  </a:lnTo>
                  <a:lnTo>
                    <a:pt x="73025" y="588596"/>
                  </a:lnTo>
                  <a:lnTo>
                    <a:pt x="81280" y="565725"/>
                  </a:lnTo>
                  <a:lnTo>
                    <a:pt x="89535" y="543172"/>
                  </a:lnTo>
                  <a:lnTo>
                    <a:pt x="98425" y="520937"/>
                  </a:lnTo>
                  <a:lnTo>
                    <a:pt x="107315" y="499655"/>
                  </a:lnTo>
                  <a:lnTo>
                    <a:pt x="116840" y="478055"/>
                  </a:lnTo>
                  <a:lnTo>
                    <a:pt x="127000" y="457091"/>
                  </a:lnTo>
                  <a:lnTo>
                    <a:pt x="137160" y="436444"/>
                  </a:lnTo>
                  <a:lnTo>
                    <a:pt x="147637" y="416115"/>
                  </a:lnTo>
                  <a:lnTo>
                    <a:pt x="158432" y="396421"/>
                  </a:lnTo>
                  <a:lnTo>
                    <a:pt x="169862" y="376727"/>
                  </a:lnTo>
                  <a:lnTo>
                    <a:pt x="181292" y="357668"/>
                  </a:lnTo>
                  <a:lnTo>
                    <a:pt x="193357" y="339244"/>
                  </a:lnTo>
                  <a:lnTo>
                    <a:pt x="205740" y="320821"/>
                  </a:lnTo>
                  <a:lnTo>
                    <a:pt x="218440" y="303033"/>
                  </a:lnTo>
                  <a:lnTo>
                    <a:pt x="230822" y="285563"/>
                  </a:lnTo>
                  <a:lnTo>
                    <a:pt x="244157" y="268727"/>
                  </a:lnTo>
                  <a:lnTo>
                    <a:pt x="257810" y="252210"/>
                  </a:lnTo>
                  <a:lnTo>
                    <a:pt x="271462" y="235692"/>
                  </a:lnTo>
                  <a:lnTo>
                    <a:pt x="285432" y="220445"/>
                  </a:lnTo>
                  <a:lnTo>
                    <a:pt x="299720" y="205198"/>
                  </a:lnTo>
                  <a:lnTo>
                    <a:pt x="314642" y="190587"/>
                  </a:lnTo>
                  <a:lnTo>
                    <a:pt x="329247" y="176293"/>
                  </a:lnTo>
                  <a:lnTo>
                    <a:pt x="344487" y="162316"/>
                  </a:lnTo>
                  <a:lnTo>
                    <a:pt x="360045" y="149611"/>
                  </a:lnTo>
                  <a:lnTo>
                    <a:pt x="375285" y="136587"/>
                  </a:lnTo>
                  <a:lnTo>
                    <a:pt x="391160" y="124517"/>
                  </a:lnTo>
                  <a:lnTo>
                    <a:pt x="407352" y="113081"/>
                  </a:lnTo>
                  <a:lnTo>
                    <a:pt x="423545" y="101646"/>
                  </a:lnTo>
                  <a:lnTo>
                    <a:pt x="440690" y="91164"/>
                  </a:lnTo>
                  <a:lnTo>
                    <a:pt x="457200" y="80999"/>
                  </a:lnTo>
                  <a:lnTo>
                    <a:pt x="474662" y="71788"/>
                  </a:lnTo>
                  <a:lnTo>
                    <a:pt x="491490" y="62576"/>
                  </a:lnTo>
                  <a:lnTo>
                    <a:pt x="509270" y="54317"/>
                  </a:lnTo>
                  <a:lnTo>
                    <a:pt x="527050" y="46058"/>
                  </a:lnTo>
                  <a:lnTo>
                    <a:pt x="544512" y="39070"/>
                  </a:lnTo>
                  <a:lnTo>
                    <a:pt x="562610" y="32400"/>
                  </a:lnTo>
                  <a:lnTo>
                    <a:pt x="581025" y="26364"/>
                  </a:lnTo>
                  <a:lnTo>
                    <a:pt x="599440" y="20964"/>
                  </a:lnTo>
                  <a:lnTo>
                    <a:pt x="618490" y="16200"/>
                  </a:lnTo>
                  <a:lnTo>
                    <a:pt x="637223" y="11753"/>
                  </a:lnTo>
                  <a:lnTo>
                    <a:pt x="655955" y="8259"/>
                  </a:lnTo>
                  <a:lnTo>
                    <a:pt x="675005" y="5400"/>
                  </a:lnTo>
                  <a:lnTo>
                    <a:pt x="694373" y="3176"/>
                  </a:lnTo>
                  <a:lnTo>
                    <a:pt x="713740" y="1588"/>
                  </a:lnTo>
                  <a:lnTo>
                    <a:pt x="733425" y="318"/>
                  </a:lnTo>
                  <a:lnTo>
                    <a:pt x="7534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03959" y="2209533"/>
            <a:ext cx="2806472" cy="2125904"/>
            <a:chOff x="4703959" y="2209533"/>
            <a:chExt cx="2806472" cy="2125904"/>
          </a:xfrm>
        </p:grpSpPr>
        <p:sp>
          <p:nvSpPr>
            <p:cNvPr id="24" name="圆角矩形 23"/>
            <p:cNvSpPr/>
            <p:nvPr/>
          </p:nvSpPr>
          <p:spPr>
            <a:xfrm>
              <a:off x="4703959" y="2405195"/>
              <a:ext cx="2652296" cy="1930242"/>
            </a:xfrm>
            <a:prstGeom prst="roundRect">
              <a:avLst>
                <a:gd name="adj" fmla="val 14035"/>
              </a:avLst>
            </a:prstGeom>
            <a:noFill/>
            <a:ln w="12700">
              <a:solidFill>
                <a:srgbClr val="15AA96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948331" y="2209533"/>
              <a:ext cx="1562100" cy="596900"/>
            </a:xfrm>
            <a:prstGeom prst="roundRect">
              <a:avLst>
                <a:gd name="adj" fmla="val 6029"/>
              </a:avLst>
            </a:prstGeom>
            <a:solidFill>
              <a:srgbClr val="15AA96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详细情况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41923" y="2943183"/>
              <a:ext cx="2317857" cy="60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系统稳定性不高，运行过程出现异常会导致程序崩溃，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6096000" y="2293775"/>
              <a:ext cx="270615" cy="428415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44382" y="2405195"/>
            <a:ext cx="2789454" cy="2063695"/>
            <a:chOff x="8144382" y="2405195"/>
            <a:chExt cx="2789454" cy="2063695"/>
          </a:xfrm>
        </p:grpSpPr>
        <p:grpSp>
          <p:nvGrpSpPr>
            <p:cNvPr id="28" name="组合 27"/>
            <p:cNvGrpSpPr/>
            <p:nvPr/>
          </p:nvGrpSpPr>
          <p:grpSpPr>
            <a:xfrm>
              <a:off x="8144382" y="2405195"/>
              <a:ext cx="2789454" cy="2063695"/>
              <a:chOff x="1500604" y="2438558"/>
              <a:chExt cx="2789454" cy="206369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500604" y="2438558"/>
                <a:ext cx="2652296" cy="1930242"/>
              </a:xfrm>
              <a:prstGeom prst="roundRect">
                <a:avLst>
                  <a:gd name="adj" fmla="val 14035"/>
                </a:avLst>
              </a:prstGeom>
              <a:noFill/>
              <a:ln w="12700">
                <a:solidFill>
                  <a:srgbClr val="EF9A13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727958" y="3905353"/>
                <a:ext cx="1562100" cy="596900"/>
              </a:xfrm>
              <a:prstGeom prst="roundRect">
                <a:avLst>
                  <a:gd name="adj" fmla="val 6029"/>
                </a:avLst>
              </a:prstGeom>
              <a:solidFill>
                <a:srgbClr val="EF9A13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详细情况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674292" y="2943913"/>
                <a:ext cx="2317857" cy="86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程序不够完善，目前只支持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请求，报文请求方式不够安全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9470530" y="3959224"/>
              <a:ext cx="441377" cy="442940"/>
            </a:xfrm>
            <a:custGeom>
              <a:avLst/>
              <a:gdLst>
                <a:gd name="T0" fmla="*/ 696608 w 3289"/>
                <a:gd name="T1" fmla="*/ 1738183 h 3299"/>
                <a:gd name="T2" fmla="*/ 814437 w 3289"/>
                <a:gd name="T3" fmla="*/ 1470770 h 3299"/>
                <a:gd name="T4" fmla="*/ 1376852 w 3289"/>
                <a:gd name="T5" fmla="*/ 1105670 h 3299"/>
                <a:gd name="T6" fmla="*/ 1338666 w 3289"/>
                <a:gd name="T7" fmla="*/ 1499694 h 3299"/>
                <a:gd name="T8" fmla="*/ 696608 w 3289"/>
                <a:gd name="T9" fmla="*/ 1738183 h 3299"/>
                <a:gd name="T10" fmla="*/ 312028 w 3289"/>
                <a:gd name="T11" fmla="*/ 1141689 h 3299"/>
                <a:gd name="T12" fmla="*/ 733703 w 3289"/>
                <a:gd name="T13" fmla="*/ 481343 h 3299"/>
                <a:gd name="T14" fmla="*/ 946995 w 3289"/>
                <a:gd name="T15" fmla="*/ 309435 h 3299"/>
                <a:gd name="T16" fmla="*/ 1489225 w 3289"/>
                <a:gd name="T17" fmla="*/ 852446 h 3299"/>
                <a:gd name="T18" fmla="*/ 1317392 w 3289"/>
                <a:gd name="T19" fmla="*/ 1065831 h 3299"/>
                <a:gd name="T20" fmla="*/ 657878 w 3289"/>
                <a:gd name="T21" fmla="*/ 1488234 h 3299"/>
                <a:gd name="T22" fmla="*/ 312028 w 3289"/>
                <a:gd name="T23" fmla="*/ 1141689 h 3299"/>
                <a:gd name="T24" fmla="*/ 1130284 w 3289"/>
                <a:gd name="T25" fmla="*/ 668532 h 3299"/>
                <a:gd name="T26" fmla="*/ 909355 w 3289"/>
                <a:gd name="T27" fmla="*/ 668532 h 3299"/>
                <a:gd name="T28" fmla="*/ 909355 w 3289"/>
                <a:gd name="T29" fmla="*/ 889557 h 3299"/>
                <a:gd name="T30" fmla="*/ 1130284 w 3289"/>
                <a:gd name="T31" fmla="*/ 889557 h 3299"/>
                <a:gd name="T32" fmla="*/ 1130284 w 3289"/>
                <a:gd name="T33" fmla="*/ 668532 h 3299"/>
                <a:gd name="T34" fmla="*/ 1600508 w 3289"/>
                <a:gd name="T35" fmla="*/ 150624 h 3299"/>
                <a:gd name="T36" fmla="*/ 1751067 w 3289"/>
                <a:gd name="T37" fmla="*/ 0 h 3299"/>
                <a:gd name="T38" fmla="*/ 1794162 w 3289"/>
                <a:gd name="T39" fmla="*/ 43113 h 3299"/>
                <a:gd name="T40" fmla="*/ 1647421 w 3289"/>
                <a:gd name="T41" fmla="*/ 189918 h 3299"/>
                <a:gd name="T42" fmla="*/ 1520865 w 3289"/>
                <a:gd name="T43" fmla="*/ 801692 h 3299"/>
                <a:gd name="T44" fmla="*/ 997726 w 3289"/>
                <a:gd name="T45" fmla="*/ 278328 h 3299"/>
                <a:gd name="T46" fmla="*/ 1600508 w 3289"/>
                <a:gd name="T47" fmla="*/ 150624 h 3299"/>
                <a:gd name="T48" fmla="*/ 62187 w 3289"/>
                <a:gd name="T49" fmla="*/ 1102941 h 3299"/>
                <a:gd name="T50" fmla="*/ 300027 w 3289"/>
                <a:gd name="T51" fmla="*/ 461150 h 3299"/>
                <a:gd name="T52" fmla="*/ 694426 w 3289"/>
                <a:gd name="T53" fmla="*/ 422403 h 3299"/>
                <a:gd name="T54" fmla="*/ 328939 w 3289"/>
                <a:gd name="T55" fmla="*/ 985061 h 3299"/>
                <a:gd name="T56" fmla="*/ 62187 w 3289"/>
                <a:gd name="T57" fmla="*/ 1102941 h 3299"/>
                <a:gd name="T58" fmla="*/ 429857 w 3289"/>
                <a:gd name="T59" fmla="*/ 1515521 h 3299"/>
                <a:gd name="T60" fmla="*/ 429857 w 3289"/>
                <a:gd name="T61" fmla="*/ 1443483 h 3299"/>
                <a:gd name="T62" fmla="*/ 271115 w 3289"/>
                <a:gd name="T63" fmla="*/ 1525344 h 3299"/>
                <a:gd name="T64" fmla="*/ 345849 w 3289"/>
                <a:gd name="T65" fmla="*/ 1359439 h 3299"/>
                <a:gd name="T66" fmla="*/ 252023 w 3289"/>
                <a:gd name="T67" fmla="*/ 1390546 h 3299"/>
                <a:gd name="T68" fmla="*/ 319665 w 3289"/>
                <a:gd name="T69" fmla="*/ 1231736 h 3299"/>
                <a:gd name="T70" fmla="*/ 566778 w 3289"/>
                <a:gd name="T71" fmla="*/ 1479502 h 3299"/>
                <a:gd name="T72" fmla="*/ 429857 w 3289"/>
                <a:gd name="T73" fmla="*/ 1515521 h 32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289" h="3299">
                  <a:moveTo>
                    <a:pt x="1277" y="3185"/>
                  </a:moveTo>
                  <a:cubicBezTo>
                    <a:pt x="1277" y="3185"/>
                    <a:pt x="1462" y="3052"/>
                    <a:pt x="1493" y="2695"/>
                  </a:cubicBezTo>
                  <a:cubicBezTo>
                    <a:pt x="2097" y="2409"/>
                    <a:pt x="2524" y="2026"/>
                    <a:pt x="2524" y="2026"/>
                  </a:cubicBezTo>
                  <a:cubicBezTo>
                    <a:pt x="2524" y="2026"/>
                    <a:pt x="2775" y="2427"/>
                    <a:pt x="2454" y="2748"/>
                  </a:cubicBezTo>
                  <a:cubicBezTo>
                    <a:pt x="1903" y="3299"/>
                    <a:pt x="1277" y="3185"/>
                    <a:pt x="1277" y="3185"/>
                  </a:cubicBezTo>
                  <a:close/>
                  <a:moveTo>
                    <a:pt x="572" y="2092"/>
                  </a:moveTo>
                  <a:cubicBezTo>
                    <a:pt x="572" y="2092"/>
                    <a:pt x="1054" y="1173"/>
                    <a:pt x="1345" y="882"/>
                  </a:cubicBezTo>
                  <a:cubicBezTo>
                    <a:pt x="1476" y="752"/>
                    <a:pt x="1607" y="650"/>
                    <a:pt x="1736" y="567"/>
                  </a:cubicBezTo>
                  <a:cubicBezTo>
                    <a:pt x="2730" y="1562"/>
                    <a:pt x="2730" y="1562"/>
                    <a:pt x="2730" y="1562"/>
                  </a:cubicBezTo>
                  <a:cubicBezTo>
                    <a:pt x="2648" y="1691"/>
                    <a:pt x="2546" y="1823"/>
                    <a:pt x="2415" y="1953"/>
                  </a:cubicBezTo>
                  <a:cubicBezTo>
                    <a:pt x="2129" y="2239"/>
                    <a:pt x="1206" y="2727"/>
                    <a:pt x="1206" y="2727"/>
                  </a:cubicBezTo>
                  <a:lnTo>
                    <a:pt x="572" y="2092"/>
                  </a:lnTo>
                  <a:close/>
                  <a:moveTo>
                    <a:pt x="2072" y="1225"/>
                  </a:moveTo>
                  <a:cubicBezTo>
                    <a:pt x="1961" y="1113"/>
                    <a:pt x="1779" y="1113"/>
                    <a:pt x="1667" y="1225"/>
                  </a:cubicBezTo>
                  <a:cubicBezTo>
                    <a:pt x="1555" y="1337"/>
                    <a:pt x="1555" y="1518"/>
                    <a:pt x="1667" y="1630"/>
                  </a:cubicBezTo>
                  <a:cubicBezTo>
                    <a:pt x="1779" y="1742"/>
                    <a:pt x="1961" y="1742"/>
                    <a:pt x="2072" y="1630"/>
                  </a:cubicBezTo>
                  <a:cubicBezTo>
                    <a:pt x="2184" y="1518"/>
                    <a:pt x="2184" y="1337"/>
                    <a:pt x="2072" y="1225"/>
                  </a:cubicBezTo>
                  <a:close/>
                  <a:moveTo>
                    <a:pt x="2934" y="276"/>
                  </a:moveTo>
                  <a:cubicBezTo>
                    <a:pt x="3210" y="0"/>
                    <a:pt x="3210" y="0"/>
                    <a:pt x="3210" y="0"/>
                  </a:cubicBezTo>
                  <a:cubicBezTo>
                    <a:pt x="3289" y="79"/>
                    <a:pt x="3289" y="79"/>
                    <a:pt x="3289" y="79"/>
                  </a:cubicBezTo>
                  <a:cubicBezTo>
                    <a:pt x="3020" y="348"/>
                    <a:pt x="3020" y="348"/>
                    <a:pt x="3020" y="348"/>
                  </a:cubicBezTo>
                  <a:cubicBezTo>
                    <a:pt x="3044" y="503"/>
                    <a:pt x="3080" y="956"/>
                    <a:pt x="2788" y="1469"/>
                  </a:cubicBezTo>
                  <a:cubicBezTo>
                    <a:pt x="1829" y="510"/>
                    <a:pt x="1829" y="510"/>
                    <a:pt x="1829" y="510"/>
                  </a:cubicBezTo>
                  <a:cubicBezTo>
                    <a:pt x="2326" y="225"/>
                    <a:pt x="2765" y="251"/>
                    <a:pt x="2934" y="276"/>
                  </a:cubicBezTo>
                  <a:close/>
                  <a:moveTo>
                    <a:pt x="114" y="2021"/>
                  </a:moveTo>
                  <a:cubicBezTo>
                    <a:pt x="114" y="2021"/>
                    <a:pt x="0" y="1396"/>
                    <a:pt x="550" y="845"/>
                  </a:cubicBezTo>
                  <a:cubicBezTo>
                    <a:pt x="872" y="523"/>
                    <a:pt x="1273" y="774"/>
                    <a:pt x="1273" y="774"/>
                  </a:cubicBezTo>
                  <a:cubicBezTo>
                    <a:pt x="1273" y="774"/>
                    <a:pt x="890" y="1202"/>
                    <a:pt x="603" y="1805"/>
                  </a:cubicBezTo>
                  <a:cubicBezTo>
                    <a:pt x="246" y="1836"/>
                    <a:pt x="114" y="2021"/>
                    <a:pt x="114" y="2021"/>
                  </a:cubicBezTo>
                  <a:close/>
                  <a:moveTo>
                    <a:pt x="788" y="2777"/>
                  </a:moveTo>
                  <a:cubicBezTo>
                    <a:pt x="788" y="2645"/>
                    <a:pt x="788" y="2645"/>
                    <a:pt x="788" y="2645"/>
                  </a:cubicBezTo>
                  <a:cubicBezTo>
                    <a:pt x="497" y="2795"/>
                    <a:pt x="497" y="2795"/>
                    <a:pt x="497" y="2795"/>
                  </a:cubicBezTo>
                  <a:cubicBezTo>
                    <a:pt x="634" y="2491"/>
                    <a:pt x="634" y="2491"/>
                    <a:pt x="634" y="2491"/>
                  </a:cubicBezTo>
                  <a:cubicBezTo>
                    <a:pt x="462" y="2548"/>
                    <a:pt x="462" y="2548"/>
                    <a:pt x="462" y="2548"/>
                  </a:cubicBezTo>
                  <a:cubicBezTo>
                    <a:pt x="586" y="2257"/>
                    <a:pt x="586" y="2257"/>
                    <a:pt x="586" y="2257"/>
                  </a:cubicBezTo>
                  <a:cubicBezTo>
                    <a:pt x="1039" y="2711"/>
                    <a:pt x="1039" y="2711"/>
                    <a:pt x="1039" y="2711"/>
                  </a:cubicBezTo>
                  <a:lnTo>
                    <a:pt x="788" y="27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3386667" y="4357511"/>
            <a:ext cx="2551288" cy="645043"/>
          </a:xfrm>
          <a:custGeom>
            <a:avLst/>
            <a:gdLst>
              <a:gd name="connsiteX0" fmla="*/ 0 w 2517422"/>
              <a:gd name="connsiteY0" fmla="*/ 101600 h 599104"/>
              <a:gd name="connsiteX1" fmla="*/ 1072444 w 2517422"/>
              <a:gd name="connsiteY1" fmla="*/ 598311 h 599104"/>
              <a:gd name="connsiteX2" fmla="*/ 2517422 w 2517422"/>
              <a:gd name="connsiteY2" fmla="*/ 0 h 599104"/>
              <a:gd name="connsiteX0-1" fmla="*/ 0 w 2551288"/>
              <a:gd name="connsiteY0-2" fmla="*/ 146756 h 645043"/>
              <a:gd name="connsiteX1-3" fmla="*/ 1072444 w 2551288"/>
              <a:gd name="connsiteY1-4" fmla="*/ 643467 h 645043"/>
              <a:gd name="connsiteX2-5" fmla="*/ 2551288 w 2551288"/>
              <a:gd name="connsiteY2-6" fmla="*/ 0 h 64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51288" h="645043">
                <a:moveTo>
                  <a:pt x="0" y="146756"/>
                </a:moveTo>
                <a:cubicBezTo>
                  <a:pt x="326437" y="403578"/>
                  <a:pt x="647229" y="667926"/>
                  <a:pt x="1072444" y="643467"/>
                </a:cubicBezTo>
                <a:cubicBezTo>
                  <a:pt x="1497659" y="619008"/>
                  <a:pt x="2038584" y="290689"/>
                  <a:pt x="2551288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V="1">
            <a:off x="6823628" y="1711323"/>
            <a:ext cx="2585155" cy="668095"/>
          </a:xfrm>
          <a:custGeom>
            <a:avLst/>
            <a:gdLst>
              <a:gd name="connsiteX0" fmla="*/ 0 w 2517422"/>
              <a:gd name="connsiteY0" fmla="*/ 101600 h 599104"/>
              <a:gd name="connsiteX1" fmla="*/ 1072444 w 2517422"/>
              <a:gd name="connsiteY1" fmla="*/ 598311 h 599104"/>
              <a:gd name="connsiteX2" fmla="*/ 2517422 w 2517422"/>
              <a:gd name="connsiteY2" fmla="*/ 0 h 599104"/>
              <a:gd name="connsiteX0-1" fmla="*/ 0 w 2585155"/>
              <a:gd name="connsiteY0-2" fmla="*/ 169334 h 668095"/>
              <a:gd name="connsiteX1-3" fmla="*/ 1072444 w 2585155"/>
              <a:gd name="connsiteY1-4" fmla="*/ 666045 h 668095"/>
              <a:gd name="connsiteX2-5" fmla="*/ 2585155 w 2585155"/>
              <a:gd name="connsiteY2-6" fmla="*/ 0 h 668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85155" h="668095">
                <a:moveTo>
                  <a:pt x="0" y="169334"/>
                </a:moveTo>
                <a:cubicBezTo>
                  <a:pt x="326437" y="426156"/>
                  <a:pt x="641585" y="694267"/>
                  <a:pt x="1072444" y="666045"/>
                </a:cubicBezTo>
                <a:cubicBezTo>
                  <a:pt x="1503303" y="637823"/>
                  <a:pt x="2072451" y="290689"/>
                  <a:pt x="2585155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演示</Application>
  <PresentationFormat>宽屏</PresentationFormat>
  <Paragraphs>174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Dotum</vt:lpstr>
      <vt:lpstr>Malgun Gothic</vt:lpstr>
      <vt:lpstr>Britannic Bold</vt:lpstr>
      <vt:lpstr>Yu Gothic UI Semibold</vt:lpstr>
      <vt:lpstr>Agency FB</vt:lpstr>
      <vt:lpstr>Trebuchet MS</vt:lpstr>
      <vt:lpstr>Calibri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个人总结</dc:title>
  <dc:creator>user</dc:creator>
  <cp:keywords>user</cp:keywords>
  <cp:lastModifiedBy>__________泅渡 *</cp:lastModifiedBy>
  <cp:revision>865</cp:revision>
  <dcterms:created xsi:type="dcterms:W3CDTF">2015-12-25T01:45:00Z</dcterms:created>
  <dcterms:modified xsi:type="dcterms:W3CDTF">2020-07-01T00:51:19Z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