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0" r:id="rId7"/>
    <p:sldId id="280" r:id="rId8"/>
    <p:sldId id="262" r:id="rId9"/>
    <p:sldId id="260" r:id="rId10"/>
    <p:sldId id="263" r:id="rId11"/>
    <p:sldId id="264" r:id="rId12"/>
    <p:sldId id="297" r:id="rId13"/>
    <p:sldId id="261" r:id="rId14"/>
    <p:sldId id="273" r:id="rId15"/>
    <p:sldId id="298" r:id="rId16"/>
    <p:sldId id="281" r:id="rId17"/>
    <p:sldId id="266" r:id="rId18"/>
    <p:sldId id="299" r:id="rId19"/>
    <p:sldId id="301" r:id="rId20"/>
    <p:sldId id="300" r:id="rId21"/>
    <p:sldId id="302" r:id="rId22"/>
    <p:sldId id="303" r:id="rId23"/>
    <p:sldId id="269" r:id="rId24"/>
    <p:sldId id="304" r:id="rId25"/>
    <p:sldId id="305" r:id="rId26"/>
    <p:sldId id="265" r:id="rId27"/>
    <p:sldId id="307" r:id="rId28"/>
    <p:sldId id="326" r:id="rId29"/>
    <p:sldId id="327" r:id="rId30"/>
    <p:sldId id="282" r:id="rId31"/>
    <p:sldId id="308" r:id="rId32"/>
    <p:sldId id="283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2F2F"/>
    <a:srgbClr val="262626"/>
    <a:srgbClr val="F9F9F9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" y="368"/>
      </p:cViewPr>
      <p:guideLst>
        <p:guide orient="horz" pos="2148"/>
        <p:guide pos="38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12388-985B-4B75-BA09-B999185F18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F9FF8-939F-401C-9892-1997D7A913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83FC8-2F5D-4D84-9BFB-4CA9D3324FE2}" type="slidenum">
              <a:rPr lang="zh-CN" altLang="en-US" smtClean="0"/>
            </a:fld>
            <a:endParaRPr lang="zh-CN" altLang="en-US"/>
          </a:p>
        </p:txBody>
      </p:sp>
      <p:sp>
        <p:nvSpPr>
          <p:cNvPr id="9" name="日期占位符 1"/>
          <p:cNvSpPr txBox="1"/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灯片编号占位符 3"/>
          <p:cNvSpPr txBox="1"/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7.png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0" Type="http://schemas.openxmlformats.org/officeDocument/2006/relationships/notesSlide" Target="../notesSlides/notesSlide25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17335" y="3804285"/>
            <a:ext cx="1802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伍思雨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8768" y="2988650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个人项目开发报告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网站端需求建模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155700" y="1757680"/>
            <a:ext cx="9738995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400" dirty="0">
                <a:solidFill>
                  <a:srgbClr val="392F2F"/>
                </a:solidFill>
              </a:rPr>
              <a:t>功能需求捕获（续）</a:t>
            </a:r>
            <a:endParaRPr lang="zh-CN" sz="24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进行阅读时，可进行章节切换、显示目录、添加书签、翻页、更改字体大小等阅读器基本功能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用户可自行对书架的书籍进行添加和删除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用户可自行更改个人信息包括：昵称、密码、个人头像等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55700" y="2992120"/>
            <a:ext cx="9738995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400" dirty="0">
                <a:solidFill>
                  <a:srgbClr val="392F2F"/>
                </a:solidFill>
              </a:rPr>
              <a:t>主要系统角色为学生用户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图片 25" descr="studentcase"/>
          <p:cNvPicPr/>
          <p:nvPr/>
        </p:nvPicPr>
        <p:blipFill>
          <a:blip r:embed="rId2"/>
          <a:stretch>
            <a:fillRect/>
          </a:stretch>
        </p:blipFill>
        <p:spPr>
          <a:xfrm>
            <a:off x="2946400" y="3327400"/>
            <a:ext cx="5256530" cy="3406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网站端建模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151755" y="6091555"/>
            <a:ext cx="234569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400" dirty="0">
                <a:solidFill>
                  <a:srgbClr val="392F2F"/>
                </a:solidFill>
              </a:rPr>
              <a:t>系统业务用例图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1463040"/>
            <a:ext cx="6660515" cy="444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系统实体分析</a:t>
            </a:r>
            <a:endParaRPr 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1" descr="C:\Users\Administrator\AppData\Roaming\Tencent\Users\724395215\QQ\WinTemp\RichOle\J0VX9(NQXQ2(8@M7U@$PCM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475" y="2042478"/>
            <a:ext cx="2503170" cy="112458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525270" y="3348355"/>
            <a:ext cx="130746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rgbClr val="392F2F"/>
                </a:solidFill>
              </a:rPr>
              <a:t>文件信息实体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图片 5" descr="C:\Users\Administrator\AppData\Roaming\Tencent\Users\724395215\QQ\WinTemp\RichOle\{0K(@Z@T1NTG41_[$V3R4W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0015" y="1745933"/>
            <a:ext cx="3615690" cy="20326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083810" y="3949700"/>
            <a:ext cx="130746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rgbClr val="392F2F"/>
                </a:solidFill>
              </a:rPr>
              <a:t>用户设置实体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2" name="图片 7" descr="C:\Users\Administrator\AppData\Roaming\Tencent\Users\724395215\QQ\WinTemp\RichOle\ELRK6%[{8VF{P4RBCISLB6U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3650" y="1626870"/>
            <a:ext cx="4312285" cy="227139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9116060" y="4054475"/>
            <a:ext cx="130746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rgbClr val="392F2F"/>
                </a:solidFill>
              </a:rPr>
              <a:t>小说分析实体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4" name="图片 24" descr="C:\Users\Administrator\AppData\Roaming\Tencent\Users\724395215\QQ\WinTemp\RichOle\4EZ)CW4M5`JL6RM@T6J516O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4348" y="3897948"/>
            <a:ext cx="3178175" cy="18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700020" y="5984875"/>
            <a:ext cx="130746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rgbClr val="392F2F"/>
                </a:solidFill>
              </a:rPr>
              <a:t>用户信息实体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1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相关类图</a:t>
            </a:r>
            <a:endParaRPr lang="zh-CN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2" descr="用户书籍类图1"/>
          <p:cNvPicPr/>
          <p:nvPr/>
        </p:nvPicPr>
        <p:blipFill>
          <a:blip r:embed="rId2"/>
          <a:stretch>
            <a:fillRect/>
          </a:stretch>
        </p:blipFill>
        <p:spPr>
          <a:xfrm>
            <a:off x="738823" y="1378903"/>
            <a:ext cx="5272405" cy="2731135"/>
          </a:xfrm>
          <a:prstGeom prst="rect">
            <a:avLst/>
          </a:prstGeom>
        </p:spPr>
      </p:pic>
      <p:pic>
        <p:nvPicPr>
          <p:cNvPr id="15" name="图片 15" descr="用户类图"/>
          <p:cNvPicPr/>
          <p:nvPr/>
        </p:nvPicPr>
        <p:blipFill>
          <a:blip r:embed="rId3"/>
          <a:stretch>
            <a:fillRect/>
          </a:stretch>
        </p:blipFill>
        <p:spPr>
          <a:xfrm>
            <a:off x="6611938" y="1335723"/>
            <a:ext cx="5267325" cy="2817495"/>
          </a:xfrm>
          <a:prstGeom prst="rect">
            <a:avLst/>
          </a:prstGeom>
        </p:spPr>
      </p:pic>
      <p:pic>
        <p:nvPicPr>
          <p:cNvPr id="14" name="图片 14" descr="用户与书籍类图"/>
          <p:cNvPicPr/>
          <p:nvPr/>
        </p:nvPicPr>
        <p:blipFill>
          <a:blip r:embed="rId4"/>
          <a:stretch>
            <a:fillRect/>
          </a:stretch>
        </p:blipFill>
        <p:spPr>
          <a:xfrm>
            <a:off x="3459163" y="3579495"/>
            <a:ext cx="5612765" cy="294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编码实现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3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编码实现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46580"/>
            <a:ext cx="982281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400" dirty="0">
                <a:solidFill>
                  <a:srgbClr val="392F2F"/>
                </a:solidFill>
              </a:rPr>
              <a:t>爬虫功能</a:t>
            </a:r>
            <a:endParaRPr lang="zh-CN" sz="24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通过程序模拟浏览器请求站点的行为，把站点返回的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/JSON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二进制数据爬到本地，转换后存储在数据库中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794000"/>
            <a:ext cx="6572250" cy="127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爬虫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235075"/>
            <a:ext cx="4449445" cy="4387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255" y="1463040"/>
            <a:ext cx="4826000" cy="3771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1361440"/>
            <a:ext cx="3956050" cy="3975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370" y="2301240"/>
            <a:ext cx="4679950" cy="3321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7655" y="2104390"/>
            <a:ext cx="380365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模型层实现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1713230"/>
            <a:ext cx="8032750" cy="2076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2249170"/>
            <a:ext cx="5035550" cy="4032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605" y="2249170"/>
            <a:ext cx="4832350" cy="3905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视图层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46580"/>
            <a:ext cx="982281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400" dirty="0">
                <a:solidFill>
                  <a:srgbClr val="392F2F"/>
                </a:solidFill>
              </a:rPr>
              <a:t>编写相关</a:t>
            </a:r>
            <a:r>
              <a:rPr lang="en-US" altLang="zh-CN" sz="2400" dirty="0">
                <a:solidFill>
                  <a:srgbClr val="392F2F"/>
                </a:solidFill>
              </a:rPr>
              <a:t>URL</a:t>
            </a:r>
            <a:r>
              <a:rPr lang="zh-CN" altLang="en-US" sz="2400" dirty="0">
                <a:solidFill>
                  <a:srgbClr val="392F2F"/>
                </a:solidFill>
              </a:rPr>
              <a:t>，进行视图和</a:t>
            </a:r>
            <a:r>
              <a:rPr lang="en-US" altLang="zh-CN" sz="2400" dirty="0">
                <a:solidFill>
                  <a:srgbClr val="392F2F"/>
                </a:solidFill>
              </a:rPr>
              <a:t>URL</a:t>
            </a:r>
            <a:r>
              <a:rPr lang="zh-CN" altLang="en-US" sz="2400" dirty="0">
                <a:solidFill>
                  <a:srgbClr val="392F2F"/>
                </a:solidFill>
              </a:rPr>
              <a:t>配置，绑定</a:t>
            </a:r>
            <a:r>
              <a:rPr lang="en-US" altLang="zh-CN" sz="2400" dirty="0">
                <a:solidFill>
                  <a:srgbClr val="392F2F"/>
                </a:solidFill>
              </a:rPr>
              <a:t>URL</a:t>
            </a:r>
            <a:r>
              <a:rPr lang="zh-CN" altLang="en-US" sz="2400" dirty="0">
                <a:solidFill>
                  <a:srgbClr val="392F2F"/>
                </a:solidFill>
              </a:rPr>
              <a:t>与视图函数</a:t>
            </a:r>
            <a:endParaRPr lang="zh-CN" sz="2400" dirty="0">
              <a:solidFill>
                <a:srgbClr val="392F2F"/>
              </a:solidFill>
            </a:endParaRPr>
          </a:p>
          <a:p>
            <a:pPr>
              <a:buNone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2312670"/>
            <a:ext cx="6164580" cy="19507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85" y="2312670"/>
            <a:ext cx="4737100" cy="40449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60" y="2312670"/>
            <a:ext cx="4356100" cy="3727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480" y="2392045"/>
            <a:ext cx="4597400" cy="40386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60" y="2564130"/>
            <a:ext cx="4514850" cy="3968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380" y="3016885"/>
            <a:ext cx="4298950" cy="111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客户端显示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23720"/>
            <a:ext cx="982281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的代码中使用相应的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代码，以循环的方式显示在视图层的东西。显示文章目录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380" y="2312670"/>
            <a:ext cx="7861300" cy="1308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982085"/>
            <a:ext cx="5143500" cy="2736850"/>
          </a:xfrm>
          <a:prstGeom prst="rect">
            <a:avLst/>
          </a:prstGeom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18845" y="3620770"/>
            <a:ext cx="230441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主页上文章相关信息的显示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2919730"/>
            <a:ext cx="4984750" cy="3606800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398385" y="2437130"/>
            <a:ext cx="320865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阅读器相关的字体大小的设置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855607" y="123352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11194" y="141570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347642" y="1154092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任务分工</a:t>
            </a:r>
            <a:endParaRPr lang="zh-CN" altLang="en-US" sz="2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886644" y="2662786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6842231" y="2844962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78679" y="2583352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相关设计</a:t>
            </a:r>
            <a:endParaRPr lang="zh-CN" altLang="en-US" sz="2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4" name="Freeform 34"/>
          <p:cNvSpPr>
            <a:spLocks noEditPoints="1"/>
          </p:cNvSpPr>
          <p:nvPr/>
        </p:nvSpPr>
        <p:spPr bwMode="auto">
          <a:xfrm>
            <a:off x="10875655" y="4081421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6831242" y="4263597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367690" y="4001987"/>
            <a:ext cx="3134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编码实现</a:t>
            </a:r>
            <a:endParaRPr lang="zh-CN" altLang="en-US" sz="2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7" name="Freeform 34"/>
          <p:cNvSpPr>
            <a:spLocks noEditPoints="1"/>
          </p:cNvSpPr>
          <p:nvPr/>
        </p:nvSpPr>
        <p:spPr bwMode="auto">
          <a:xfrm>
            <a:off x="10867879" y="5563913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823466" y="5746089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59914" y="5484479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2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结   论</a:t>
            </a:r>
            <a:endParaRPr lang="zh-CN" altLang="en-US" sz="2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90055" y="3388063"/>
            <a:ext cx="3612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目 录</a:t>
            </a:r>
            <a:r>
              <a:rPr lang="en-US" altLang="zh-CN" sz="2400" b="1" dirty="0">
                <a:solidFill>
                  <a:srgbClr val="2E2E2E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/contents</a:t>
            </a:r>
            <a:endParaRPr lang="zh-CN" altLang="en-US" sz="13800" b="1" dirty="0">
              <a:solidFill>
                <a:srgbClr val="2E2E2E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749032" y="2068276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 flipV="1">
            <a:off x="6762042" y="3493040"/>
            <a:ext cx="739929" cy="763583"/>
            <a:chOff x="1308" y="1009"/>
            <a:chExt cx="1001" cy="1033"/>
          </a:xfrm>
        </p:grpSpPr>
        <p:sp>
          <p:nvSpPr>
            <p:cNvPr id="4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09276" y="644123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 flipV="1">
            <a:off x="6762042" y="4984508"/>
            <a:ext cx="732153" cy="755559"/>
            <a:chOff x="1308" y="1009"/>
            <a:chExt cx="1001" cy="1033"/>
          </a:xfrm>
        </p:grpSpPr>
        <p:sp>
          <p:nvSpPr>
            <p:cNvPr id="6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客户端显示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23720"/>
            <a:ext cx="2733040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页面设计和翻页功能的实现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0" y="2312670"/>
            <a:ext cx="5054600" cy="3848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文章分析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24070" y="3607008"/>
            <a:ext cx="1996871" cy="129140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5099982" y="3730218"/>
            <a:ext cx="1996871" cy="129140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2762026" y="2438816"/>
            <a:ext cx="1996871" cy="129140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437938" y="2438816"/>
            <a:ext cx="1996871" cy="1291402"/>
          </a:xfrm>
          <a:custGeom>
            <a:avLst/>
            <a:gdLst>
              <a:gd name="T0" fmla="*/ 52 w 231"/>
              <a:gd name="T1" fmla="*/ 126 h 141"/>
              <a:gd name="T2" fmla="*/ 5 w 231"/>
              <a:gd name="T3" fmla="*/ 101 h 141"/>
              <a:gd name="T4" fmla="*/ 116 w 231"/>
              <a:gd name="T5" fmla="*/ 2 h 141"/>
              <a:gd name="T6" fmla="*/ 228 w 231"/>
              <a:gd name="T7" fmla="*/ 52 h 141"/>
              <a:gd name="T8" fmla="*/ 224 w 231"/>
              <a:gd name="T9" fmla="*/ 109 h 141"/>
              <a:gd name="T10" fmla="*/ 190 w 231"/>
              <a:gd name="T11" fmla="*/ 133 h 141"/>
              <a:gd name="T12" fmla="*/ 138 w 231"/>
              <a:gd name="T13" fmla="*/ 117 h 141"/>
              <a:gd name="T14" fmla="*/ 130 w 231"/>
              <a:gd name="T15" fmla="*/ 128 h 141"/>
              <a:gd name="T16" fmla="*/ 129 w 231"/>
              <a:gd name="T17" fmla="*/ 131 h 141"/>
              <a:gd name="T18" fmla="*/ 123 w 231"/>
              <a:gd name="T19" fmla="*/ 116 h 141"/>
              <a:gd name="T20" fmla="*/ 117 w 231"/>
              <a:gd name="T21" fmla="*/ 127 h 141"/>
              <a:gd name="T22" fmla="*/ 109 w 231"/>
              <a:gd name="T23" fmla="*/ 123 h 141"/>
              <a:gd name="T24" fmla="*/ 148 w 231"/>
              <a:gd name="T25" fmla="*/ 134 h 141"/>
              <a:gd name="T26" fmla="*/ 166 w 231"/>
              <a:gd name="T27" fmla="*/ 129 h 141"/>
              <a:gd name="T28" fmla="*/ 106 w 231"/>
              <a:gd name="T29" fmla="*/ 131 h 141"/>
              <a:gd name="T30" fmla="*/ 103 w 231"/>
              <a:gd name="T31" fmla="*/ 119 h 141"/>
              <a:gd name="T32" fmla="*/ 184 w 231"/>
              <a:gd name="T33" fmla="*/ 126 h 141"/>
              <a:gd name="T34" fmla="*/ 87 w 231"/>
              <a:gd name="T35" fmla="*/ 109 h 141"/>
              <a:gd name="T36" fmla="*/ 94 w 231"/>
              <a:gd name="T37" fmla="*/ 113 h 141"/>
              <a:gd name="T38" fmla="*/ 83 w 231"/>
              <a:gd name="T39" fmla="*/ 108 h 141"/>
              <a:gd name="T40" fmla="*/ 75 w 231"/>
              <a:gd name="T41" fmla="*/ 109 h 141"/>
              <a:gd name="T42" fmla="*/ 71 w 231"/>
              <a:gd name="T43" fmla="*/ 127 h 141"/>
              <a:gd name="T44" fmla="*/ 194 w 231"/>
              <a:gd name="T45" fmla="*/ 126 h 141"/>
              <a:gd name="T46" fmla="*/ 176 w 231"/>
              <a:gd name="T47" fmla="*/ 123 h 141"/>
              <a:gd name="T48" fmla="*/ 53 w 231"/>
              <a:gd name="T49" fmla="*/ 121 h 141"/>
              <a:gd name="T50" fmla="*/ 44 w 231"/>
              <a:gd name="T51" fmla="*/ 98 h 141"/>
              <a:gd name="T52" fmla="*/ 186 w 231"/>
              <a:gd name="T53" fmla="*/ 105 h 141"/>
              <a:gd name="T54" fmla="*/ 107 w 231"/>
              <a:gd name="T55" fmla="*/ 111 h 141"/>
              <a:gd name="T56" fmla="*/ 42 w 231"/>
              <a:gd name="T57" fmla="*/ 97 h 141"/>
              <a:gd name="T58" fmla="*/ 200 w 231"/>
              <a:gd name="T59" fmla="*/ 115 h 141"/>
              <a:gd name="T60" fmla="*/ 27 w 231"/>
              <a:gd name="T61" fmla="*/ 102 h 141"/>
              <a:gd name="T62" fmla="*/ 214 w 231"/>
              <a:gd name="T63" fmla="*/ 111 h 141"/>
              <a:gd name="T64" fmla="*/ 189 w 231"/>
              <a:gd name="T65" fmla="*/ 109 h 141"/>
              <a:gd name="T66" fmla="*/ 199 w 231"/>
              <a:gd name="T67" fmla="*/ 105 h 141"/>
              <a:gd name="T68" fmla="*/ 107 w 231"/>
              <a:gd name="T69" fmla="*/ 107 h 141"/>
              <a:gd name="T70" fmla="*/ 217 w 231"/>
              <a:gd name="T71" fmla="*/ 57 h 141"/>
              <a:gd name="T72" fmla="*/ 120 w 231"/>
              <a:gd name="T73" fmla="*/ 53 h 141"/>
              <a:gd name="T74" fmla="*/ 116 w 231"/>
              <a:gd name="T75" fmla="*/ 40 h 141"/>
              <a:gd name="T76" fmla="*/ 15 w 231"/>
              <a:gd name="T77" fmla="*/ 78 h 141"/>
              <a:gd name="T78" fmla="*/ 219 w 231"/>
              <a:gd name="T79" fmla="*/ 108 h 141"/>
              <a:gd name="T80" fmla="*/ 210 w 231"/>
              <a:gd name="T81" fmla="*/ 105 h 141"/>
              <a:gd name="T82" fmla="*/ 183 w 231"/>
              <a:gd name="T83" fmla="*/ 106 h 141"/>
              <a:gd name="T84" fmla="*/ 19 w 231"/>
              <a:gd name="T85" fmla="*/ 86 h 141"/>
              <a:gd name="T86" fmla="*/ 14 w 231"/>
              <a:gd name="T87" fmla="*/ 102 h 141"/>
              <a:gd name="T88" fmla="*/ 9 w 231"/>
              <a:gd name="T89" fmla="*/ 85 h 141"/>
              <a:gd name="T90" fmla="*/ 219 w 231"/>
              <a:gd name="T91" fmla="*/ 99 h 141"/>
              <a:gd name="T92" fmla="*/ 220 w 231"/>
              <a:gd name="T93" fmla="*/ 86 h 141"/>
              <a:gd name="T94" fmla="*/ 225 w 231"/>
              <a:gd name="T95" fmla="*/ 46 h 141"/>
              <a:gd name="T96" fmla="*/ 225 w 231"/>
              <a:gd name="T97" fmla="*/ 54 h 141"/>
              <a:gd name="T98" fmla="*/ 211 w 231"/>
              <a:gd name="T99" fmla="*/ 46 h 141"/>
              <a:gd name="T100" fmla="*/ 193 w 231"/>
              <a:gd name="T101" fmla="*/ 46 h 141"/>
              <a:gd name="T102" fmla="*/ 178 w 231"/>
              <a:gd name="T103" fmla="*/ 48 h 141"/>
              <a:gd name="T104" fmla="*/ 171 w 231"/>
              <a:gd name="T105" fmla="*/ 46 h 141"/>
              <a:gd name="T106" fmla="*/ 173 w 231"/>
              <a:gd name="T107" fmla="*/ 52 h 141"/>
              <a:gd name="T108" fmla="*/ 153 w 231"/>
              <a:gd name="T109" fmla="*/ 43 h 141"/>
              <a:gd name="T110" fmla="*/ 146 w 231"/>
              <a:gd name="T111" fmla="*/ 43 h 141"/>
              <a:gd name="T112" fmla="*/ 131 w 231"/>
              <a:gd name="T113" fmla="*/ 50 h 141"/>
              <a:gd name="T114" fmla="*/ 144 w 231"/>
              <a:gd name="T115" fmla="*/ 39 h 141"/>
              <a:gd name="T116" fmla="*/ 132 w 231"/>
              <a:gd name="T117" fmla="*/ 3 h 141"/>
              <a:gd name="T118" fmla="*/ 127 w 231"/>
              <a:gd name="T119" fmla="*/ 43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1" h="141">
                <a:moveTo>
                  <a:pt x="143" y="141"/>
                </a:moveTo>
                <a:cubicBezTo>
                  <a:pt x="142" y="141"/>
                  <a:pt x="142" y="141"/>
                  <a:pt x="142" y="140"/>
                </a:cubicBezTo>
                <a:cubicBezTo>
                  <a:pt x="141" y="139"/>
                  <a:pt x="141" y="138"/>
                  <a:pt x="141" y="137"/>
                </a:cubicBezTo>
                <a:cubicBezTo>
                  <a:pt x="139" y="137"/>
                  <a:pt x="136" y="137"/>
                  <a:pt x="133" y="137"/>
                </a:cubicBezTo>
                <a:cubicBezTo>
                  <a:pt x="120" y="137"/>
                  <a:pt x="106" y="136"/>
                  <a:pt x="92" y="134"/>
                </a:cubicBezTo>
                <a:cubicBezTo>
                  <a:pt x="92" y="134"/>
                  <a:pt x="92" y="135"/>
                  <a:pt x="92" y="135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90" y="136"/>
                  <a:pt x="90" y="136"/>
                  <a:pt x="89" y="135"/>
                </a:cubicBezTo>
                <a:cubicBezTo>
                  <a:pt x="89" y="135"/>
                  <a:pt x="89" y="134"/>
                  <a:pt x="89" y="133"/>
                </a:cubicBezTo>
                <a:cubicBezTo>
                  <a:pt x="89" y="133"/>
                  <a:pt x="89" y="133"/>
                  <a:pt x="89" y="133"/>
                </a:cubicBezTo>
                <a:cubicBezTo>
                  <a:pt x="86" y="133"/>
                  <a:pt x="84" y="133"/>
                  <a:pt x="81" y="132"/>
                </a:cubicBezTo>
                <a:cubicBezTo>
                  <a:pt x="81" y="132"/>
                  <a:pt x="81" y="132"/>
                  <a:pt x="81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72" y="131"/>
                  <a:pt x="62" y="129"/>
                  <a:pt x="52" y="126"/>
                </a:cubicBezTo>
                <a:cubicBezTo>
                  <a:pt x="52" y="127"/>
                  <a:pt x="51" y="127"/>
                  <a:pt x="51" y="127"/>
                </a:cubicBezTo>
                <a:cubicBezTo>
                  <a:pt x="50" y="127"/>
                  <a:pt x="50" y="126"/>
                  <a:pt x="50" y="126"/>
                </a:cubicBezTo>
                <a:cubicBezTo>
                  <a:pt x="50" y="126"/>
                  <a:pt x="50" y="126"/>
                  <a:pt x="50" y="125"/>
                </a:cubicBezTo>
                <a:cubicBezTo>
                  <a:pt x="49" y="125"/>
                  <a:pt x="48" y="125"/>
                  <a:pt x="47" y="125"/>
                </a:cubicBezTo>
                <a:cubicBezTo>
                  <a:pt x="40" y="122"/>
                  <a:pt x="33" y="118"/>
                  <a:pt x="27" y="114"/>
                </a:cubicBezTo>
                <a:cubicBezTo>
                  <a:pt x="27" y="115"/>
                  <a:pt x="27" y="115"/>
                  <a:pt x="26" y="115"/>
                </a:cubicBezTo>
                <a:cubicBezTo>
                  <a:pt x="26" y="115"/>
                  <a:pt x="26" y="114"/>
                  <a:pt x="25" y="114"/>
                </a:cubicBezTo>
                <a:cubicBezTo>
                  <a:pt x="25" y="114"/>
                  <a:pt x="25" y="113"/>
                  <a:pt x="25" y="113"/>
                </a:cubicBezTo>
                <a:cubicBezTo>
                  <a:pt x="25" y="113"/>
                  <a:pt x="21" y="111"/>
                  <a:pt x="20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20" y="110"/>
                  <a:pt x="19" y="110"/>
                  <a:pt x="19" y="109"/>
                </a:cubicBezTo>
                <a:cubicBezTo>
                  <a:pt x="16" y="108"/>
                  <a:pt x="13" y="105"/>
                  <a:pt x="9" y="103"/>
                </a:cubicBezTo>
                <a:cubicBezTo>
                  <a:pt x="9" y="103"/>
                  <a:pt x="8" y="103"/>
                  <a:pt x="8" y="103"/>
                </a:cubicBezTo>
                <a:cubicBezTo>
                  <a:pt x="7" y="103"/>
                  <a:pt x="5" y="102"/>
                  <a:pt x="5" y="101"/>
                </a:cubicBezTo>
                <a:cubicBezTo>
                  <a:pt x="5" y="100"/>
                  <a:pt x="5" y="99"/>
                  <a:pt x="5" y="97"/>
                </a:cubicBezTo>
                <a:cubicBezTo>
                  <a:pt x="4" y="97"/>
                  <a:pt x="4" y="97"/>
                  <a:pt x="4" y="96"/>
                </a:cubicBezTo>
                <a:cubicBezTo>
                  <a:pt x="4" y="93"/>
                  <a:pt x="4" y="89"/>
                  <a:pt x="4" y="86"/>
                </a:cubicBezTo>
                <a:cubicBezTo>
                  <a:pt x="4" y="80"/>
                  <a:pt x="4" y="74"/>
                  <a:pt x="4" y="67"/>
                </a:cubicBezTo>
                <a:cubicBezTo>
                  <a:pt x="0" y="45"/>
                  <a:pt x="26" y="29"/>
                  <a:pt x="42" y="21"/>
                </a:cubicBezTo>
                <a:cubicBezTo>
                  <a:pt x="49" y="18"/>
                  <a:pt x="56" y="15"/>
                  <a:pt x="62" y="14"/>
                </a:cubicBezTo>
                <a:cubicBezTo>
                  <a:pt x="67" y="13"/>
                  <a:pt x="72" y="12"/>
                  <a:pt x="76" y="11"/>
                </a:cubicBezTo>
                <a:cubicBezTo>
                  <a:pt x="78" y="11"/>
                  <a:pt x="79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9" y="9"/>
                  <a:pt x="97" y="8"/>
                  <a:pt x="106" y="8"/>
                </a:cubicBezTo>
                <a:cubicBezTo>
                  <a:pt x="110" y="8"/>
                  <a:pt x="113" y="8"/>
                  <a:pt x="116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6" y="6"/>
                  <a:pt x="116" y="4"/>
                  <a:pt x="116" y="3"/>
                </a:cubicBezTo>
                <a:cubicBezTo>
                  <a:pt x="116" y="3"/>
                  <a:pt x="116" y="2"/>
                  <a:pt x="116" y="2"/>
                </a:cubicBezTo>
                <a:cubicBezTo>
                  <a:pt x="115" y="1"/>
                  <a:pt x="116" y="1"/>
                  <a:pt x="117" y="0"/>
                </a:cubicBezTo>
                <a:cubicBezTo>
                  <a:pt x="118" y="0"/>
                  <a:pt x="119" y="0"/>
                  <a:pt x="121" y="0"/>
                </a:cubicBezTo>
                <a:cubicBezTo>
                  <a:pt x="124" y="0"/>
                  <a:pt x="128" y="0"/>
                  <a:pt x="131" y="0"/>
                </a:cubicBezTo>
                <a:cubicBezTo>
                  <a:pt x="151" y="0"/>
                  <a:pt x="168" y="2"/>
                  <a:pt x="183" y="7"/>
                </a:cubicBezTo>
                <a:cubicBezTo>
                  <a:pt x="194" y="10"/>
                  <a:pt x="203" y="14"/>
                  <a:pt x="210" y="20"/>
                </a:cubicBezTo>
                <a:cubicBezTo>
                  <a:pt x="215" y="23"/>
                  <a:pt x="218" y="26"/>
                  <a:pt x="221" y="30"/>
                </a:cubicBezTo>
                <a:cubicBezTo>
                  <a:pt x="221" y="30"/>
                  <a:pt x="221" y="30"/>
                  <a:pt x="221" y="30"/>
                </a:cubicBezTo>
                <a:cubicBezTo>
                  <a:pt x="223" y="32"/>
                  <a:pt x="225" y="35"/>
                  <a:pt x="226" y="38"/>
                </a:cubicBezTo>
                <a:cubicBezTo>
                  <a:pt x="227" y="38"/>
                  <a:pt x="227" y="38"/>
                  <a:pt x="228" y="39"/>
                </a:cubicBezTo>
                <a:cubicBezTo>
                  <a:pt x="228" y="40"/>
                  <a:pt x="228" y="41"/>
                  <a:pt x="228" y="42"/>
                </a:cubicBezTo>
                <a:cubicBezTo>
                  <a:pt x="228" y="42"/>
                  <a:pt x="228" y="42"/>
                  <a:pt x="228" y="43"/>
                </a:cubicBezTo>
                <a:cubicBezTo>
                  <a:pt x="228" y="43"/>
                  <a:pt x="229" y="44"/>
                  <a:pt x="229" y="44"/>
                </a:cubicBezTo>
                <a:cubicBezTo>
                  <a:pt x="228" y="46"/>
                  <a:pt x="228" y="49"/>
                  <a:pt x="228" y="51"/>
                </a:cubicBezTo>
                <a:cubicBezTo>
                  <a:pt x="228" y="51"/>
                  <a:pt x="228" y="52"/>
                  <a:pt x="228" y="52"/>
                </a:cubicBezTo>
                <a:cubicBezTo>
                  <a:pt x="228" y="52"/>
                  <a:pt x="228" y="53"/>
                  <a:pt x="228" y="53"/>
                </a:cubicBezTo>
                <a:cubicBezTo>
                  <a:pt x="228" y="53"/>
                  <a:pt x="228" y="53"/>
                  <a:pt x="228" y="53"/>
                </a:cubicBezTo>
                <a:cubicBezTo>
                  <a:pt x="229" y="55"/>
                  <a:pt x="229" y="57"/>
                  <a:pt x="230" y="59"/>
                </a:cubicBezTo>
                <a:cubicBezTo>
                  <a:pt x="230" y="59"/>
                  <a:pt x="230" y="59"/>
                  <a:pt x="230" y="59"/>
                </a:cubicBezTo>
                <a:cubicBezTo>
                  <a:pt x="230" y="60"/>
                  <a:pt x="231" y="60"/>
                  <a:pt x="230" y="60"/>
                </a:cubicBezTo>
                <a:cubicBezTo>
                  <a:pt x="229" y="65"/>
                  <a:pt x="229" y="69"/>
                  <a:pt x="230" y="74"/>
                </a:cubicBezTo>
                <a:cubicBezTo>
                  <a:pt x="230" y="75"/>
                  <a:pt x="230" y="76"/>
                  <a:pt x="230" y="78"/>
                </a:cubicBezTo>
                <a:cubicBezTo>
                  <a:pt x="230" y="80"/>
                  <a:pt x="230" y="83"/>
                  <a:pt x="230" y="86"/>
                </a:cubicBezTo>
                <a:cubicBezTo>
                  <a:pt x="230" y="87"/>
                  <a:pt x="230" y="88"/>
                  <a:pt x="230" y="89"/>
                </a:cubicBezTo>
                <a:cubicBezTo>
                  <a:pt x="230" y="92"/>
                  <a:pt x="229" y="95"/>
                  <a:pt x="229" y="98"/>
                </a:cubicBezTo>
                <a:cubicBezTo>
                  <a:pt x="230" y="99"/>
                  <a:pt x="230" y="99"/>
                  <a:pt x="231" y="100"/>
                </a:cubicBezTo>
                <a:cubicBezTo>
                  <a:pt x="231" y="100"/>
                  <a:pt x="231" y="101"/>
                  <a:pt x="230" y="102"/>
                </a:cubicBezTo>
                <a:cubicBezTo>
                  <a:pt x="229" y="104"/>
                  <a:pt x="226" y="106"/>
                  <a:pt x="224" y="108"/>
                </a:cubicBezTo>
                <a:cubicBezTo>
                  <a:pt x="224" y="109"/>
                  <a:pt x="224" y="109"/>
                  <a:pt x="224" y="109"/>
                </a:cubicBezTo>
                <a:cubicBezTo>
                  <a:pt x="224" y="110"/>
                  <a:pt x="224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23" y="110"/>
                  <a:pt x="223" y="110"/>
                  <a:pt x="223" y="110"/>
                </a:cubicBezTo>
                <a:cubicBezTo>
                  <a:pt x="219" y="113"/>
                  <a:pt x="216" y="117"/>
                  <a:pt x="212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1" y="120"/>
                  <a:pt x="211" y="120"/>
                </a:cubicBezTo>
                <a:cubicBezTo>
                  <a:pt x="211" y="120"/>
                  <a:pt x="210" y="121"/>
                  <a:pt x="210" y="121"/>
                </a:cubicBezTo>
                <a:cubicBezTo>
                  <a:pt x="209" y="121"/>
                  <a:pt x="209" y="121"/>
                  <a:pt x="209" y="121"/>
                </a:cubicBezTo>
                <a:cubicBezTo>
                  <a:pt x="209" y="122"/>
                  <a:pt x="209" y="122"/>
                  <a:pt x="208" y="122"/>
                </a:cubicBezTo>
                <a:cubicBezTo>
                  <a:pt x="208" y="122"/>
                  <a:pt x="208" y="122"/>
                  <a:pt x="208" y="122"/>
                </a:cubicBezTo>
                <a:cubicBezTo>
                  <a:pt x="203" y="126"/>
                  <a:pt x="198" y="129"/>
                  <a:pt x="193" y="131"/>
                </a:cubicBezTo>
                <a:cubicBezTo>
                  <a:pt x="193" y="132"/>
                  <a:pt x="193" y="133"/>
                  <a:pt x="192" y="133"/>
                </a:cubicBezTo>
                <a:cubicBezTo>
                  <a:pt x="192" y="134"/>
                  <a:pt x="192" y="134"/>
                  <a:pt x="191" y="134"/>
                </a:cubicBezTo>
                <a:cubicBezTo>
                  <a:pt x="190" y="134"/>
                  <a:pt x="190" y="134"/>
                  <a:pt x="190" y="133"/>
                </a:cubicBezTo>
                <a:cubicBezTo>
                  <a:pt x="190" y="133"/>
                  <a:pt x="190" y="132"/>
                  <a:pt x="190" y="132"/>
                </a:cubicBezTo>
                <a:cubicBezTo>
                  <a:pt x="189" y="132"/>
                  <a:pt x="187" y="132"/>
                  <a:pt x="186" y="133"/>
                </a:cubicBezTo>
                <a:cubicBezTo>
                  <a:pt x="175" y="136"/>
                  <a:pt x="162" y="137"/>
                  <a:pt x="145" y="137"/>
                </a:cubicBezTo>
                <a:cubicBezTo>
                  <a:pt x="145" y="137"/>
                  <a:pt x="145" y="137"/>
                  <a:pt x="144" y="137"/>
                </a:cubicBezTo>
                <a:cubicBezTo>
                  <a:pt x="144" y="138"/>
                  <a:pt x="144" y="139"/>
                  <a:pt x="144" y="140"/>
                </a:cubicBezTo>
                <a:cubicBezTo>
                  <a:pt x="144" y="141"/>
                  <a:pt x="143" y="141"/>
                  <a:pt x="143" y="141"/>
                </a:cubicBezTo>
                <a:close/>
                <a:moveTo>
                  <a:pt x="109" y="132"/>
                </a:moveTo>
                <a:cubicBezTo>
                  <a:pt x="119" y="133"/>
                  <a:pt x="129" y="134"/>
                  <a:pt x="138" y="134"/>
                </a:cubicBezTo>
                <a:cubicBezTo>
                  <a:pt x="138" y="133"/>
                  <a:pt x="138" y="133"/>
                  <a:pt x="138" y="133"/>
                </a:cubicBezTo>
                <a:cubicBezTo>
                  <a:pt x="138" y="132"/>
                  <a:pt x="138" y="132"/>
                  <a:pt x="138" y="132"/>
                </a:cubicBezTo>
                <a:cubicBezTo>
                  <a:pt x="138" y="130"/>
                  <a:pt x="138" y="128"/>
                  <a:pt x="138" y="126"/>
                </a:cubicBezTo>
                <a:cubicBezTo>
                  <a:pt x="139" y="125"/>
                  <a:pt x="139" y="123"/>
                  <a:pt x="138" y="121"/>
                </a:cubicBezTo>
                <a:cubicBezTo>
                  <a:pt x="138" y="120"/>
                  <a:pt x="138" y="120"/>
                  <a:pt x="138" y="120"/>
                </a:cubicBezTo>
                <a:cubicBezTo>
                  <a:pt x="138" y="119"/>
                  <a:pt x="138" y="118"/>
                  <a:pt x="138" y="117"/>
                </a:cubicBezTo>
                <a:cubicBezTo>
                  <a:pt x="138" y="117"/>
                  <a:pt x="138" y="116"/>
                  <a:pt x="138" y="116"/>
                </a:cubicBezTo>
                <a:cubicBezTo>
                  <a:pt x="138" y="115"/>
                  <a:pt x="138" y="115"/>
                  <a:pt x="139" y="115"/>
                </a:cubicBezTo>
                <a:cubicBezTo>
                  <a:pt x="139" y="115"/>
                  <a:pt x="139" y="115"/>
                  <a:pt x="140" y="115"/>
                </a:cubicBezTo>
                <a:cubicBezTo>
                  <a:pt x="140" y="116"/>
                  <a:pt x="141" y="117"/>
                  <a:pt x="141" y="118"/>
                </a:cubicBezTo>
                <a:cubicBezTo>
                  <a:pt x="141" y="116"/>
                  <a:pt x="141" y="114"/>
                  <a:pt x="141" y="112"/>
                </a:cubicBezTo>
                <a:cubicBezTo>
                  <a:pt x="139" y="112"/>
                  <a:pt x="137" y="112"/>
                  <a:pt x="134" y="112"/>
                </a:cubicBezTo>
                <a:cubicBezTo>
                  <a:pt x="134" y="113"/>
                  <a:pt x="134" y="113"/>
                  <a:pt x="134" y="114"/>
                </a:cubicBezTo>
                <a:cubicBezTo>
                  <a:pt x="133" y="114"/>
                  <a:pt x="133" y="116"/>
                  <a:pt x="133" y="122"/>
                </a:cubicBezTo>
                <a:cubicBezTo>
                  <a:pt x="133" y="122"/>
                  <a:pt x="133" y="122"/>
                  <a:pt x="133" y="123"/>
                </a:cubicBezTo>
                <a:cubicBezTo>
                  <a:pt x="133" y="123"/>
                  <a:pt x="133" y="124"/>
                  <a:pt x="133" y="125"/>
                </a:cubicBezTo>
                <a:cubicBezTo>
                  <a:pt x="133" y="127"/>
                  <a:pt x="134" y="130"/>
                  <a:pt x="133" y="132"/>
                </a:cubicBezTo>
                <a:cubicBezTo>
                  <a:pt x="133" y="133"/>
                  <a:pt x="132" y="133"/>
                  <a:pt x="132" y="133"/>
                </a:cubicBezTo>
                <a:cubicBezTo>
                  <a:pt x="131" y="133"/>
                  <a:pt x="131" y="133"/>
                  <a:pt x="131" y="132"/>
                </a:cubicBezTo>
                <a:cubicBezTo>
                  <a:pt x="130" y="131"/>
                  <a:pt x="130" y="129"/>
                  <a:pt x="130" y="128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130" y="124"/>
                  <a:pt x="130" y="122"/>
                  <a:pt x="130" y="119"/>
                </a:cubicBezTo>
                <a:cubicBezTo>
                  <a:pt x="130" y="119"/>
                  <a:pt x="130" y="119"/>
                  <a:pt x="130" y="119"/>
                </a:cubicBezTo>
                <a:cubicBezTo>
                  <a:pt x="130" y="117"/>
                  <a:pt x="130" y="114"/>
                  <a:pt x="131" y="112"/>
                </a:cubicBezTo>
                <a:cubicBezTo>
                  <a:pt x="131" y="112"/>
                  <a:pt x="130" y="112"/>
                  <a:pt x="130" y="112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3"/>
                  <a:pt x="130" y="113"/>
                </a:cubicBezTo>
                <a:cubicBezTo>
                  <a:pt x="130" y="113"/>
                  <a:pt x="130" y="114"/>
                  <a:pt x="130" y="114"/>
                </a:cubicBezTo>
                <a:cubicBezTo>
                  <a:pt x="130" y="115"/>
                  <a:pt x="130" y="115"/>
                  <a:pt x="130" y="115"/>
                </a:cubicBezTo>
                <a:cubicBezTo>
                  <a:pt x="130" y="116"/>
                  <a:pt x="130" y="116"/>
                  <a:pt x="130" y="117"/>
                </a:cubicBezTo>
                <a:cubicBezTo>
                  <a:pt x="130" y="118"/>
                  <a:pt x="130" y="120"/>
                  <a:pt x="129" y="121"/>
                </a:cubicBezTo>
                <a:cubicBezTo>
                  <a:pt x="129" y="122"/>
                  <a:pt x="129" y="123"/>
                  <a:pt x="129" y="124"/>
                </a:cubicBezTo>
                <a:cubicBezTo>
                  <a:pt x="129" y="125"/>
                  <a:pt x="129" y="126"/>
                  <a:pt x="129" y="127"/>
                </a:cubicBezTo>
                <a:cubicBezTo>
                  <a:pt x="129" y="128"/>
                  <a:pt x="129" y="130"/>
                  <a:pt x="129" y="131"/>
                </a:cubicBezTo>
                <a:cubicBezTo>
                  <a:pt x="129" y="132"/>
                  <a:pt x="129" y="132"/>
                  <a:pt x="128" y="132"/>
                </a:cubicBezTo>
                <a:cubicBezTo>
                  <a:pt x="128" y="132"/>
                  <a:pt x="127" y="132"/>
                  <a:pt x="127" y="131"/>
                </a:cubicBezTo>
                <a:cubicBezTo>
                  <a:pt x="127" y="131"/>
                  <a:pt x="126" y="130"/>
                  <a:pt x="126" y="130"/>
                </a:cubicBezTo>
                <a:cubicBezTo>
                  <a:pt x="126" y="130"/>
                  <a:pt x="126" y="130"/>
                  <a:pt x="126" y="131"/>
                </a:cubicBezTo>
                <a:cubicBezTo>
                  <a:pt x="126" y="131"/>
                  <a:pt x="125" y="131"/>
                  <a:pt x="125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3" y="128"/>
                  <a:pt x="123" y="125"/>
                  <a:pt x="123" y="122"/>
                </a:cubicBezTo>
                <a:cubicBezTo>
                  <a:pt x="123" y="122"/>
                  <a:pt x="123" y="121"/>
                  <a:pt x="123" y="121"/>
                </a:cubicBezTo>
                <a:cubicBezTo>
                  <a:pt x="123" y="117"/>
                  <a:pt x="124" y="115"/>
                  <a:pt x="124" y="112"/>
                </a:cubicBezTo>
                <a:cubicBezTo>
                  <a:pt x="124" y="112"/>
                  <a:pt x="124" y="112"/>
                  <a:pt x="123" y="112"/>
                </a:cubicBezTo>
                <a:cubicBezTo>
                  <a:pt x="123" y="112"/>
                  <a:pt x="123" y="112"/>
                  <a:pt x="123" y="113"/>
                </a:cubicBezTo>
                <a:cubicBezTo>
                  <a:pt x="123" y="113"/>
                  <a:pt x="123" y="113"/>
                  <a:pt x="123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3" y="115"/>
                  <a:pt x="123" y="116"/>
                </a:cubicBezTo>
                <a:cubicBezTo>
                  <a:pt x="123" y="116"/>
                  <a:pt x="123" y="116"/>
                  <a:pt x="123" y="117"/>
                </a:cubicBezTo>
                <a:cubicBezTo>
                  <a:pt x="123" y="118"/>
                  <a:pt x="123" y="118"/>
                  <a:pt x="123" y="119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3" y="124"/>
                  <a:pt x="123" y="128"/>
                  <a:pt x="122" y="132"/>
                </a:cubicBezTo>
                <a:cubicBezTo>
                  <a:pt x="122" y="132"/>
                  <a:pt x="121" y="133"/>
                  <a:pt x="121" y="133"/>
                </a:cubicBezTo>
                <a:cubicBezTo>
                  <a:pt x="120" y="133"/>
                  <a:pt x="120" y="132"/>
                  <a:pt x="120" y="132"/>
                </a:cubicBezTo>
                <a:cubicBezTo>
                  <a:pt x="119" y="129"/>
                  <a:pt x="119" y="125"/>
                  <a:pt x="119" y="122"/>
                </a:cubicBezTo>
                <a:cubicBezTo>
                  <a:pt x="119" y="120"/>
                  <a:pt x="120" y="118"/>
                  <a:pt x="119" y="116"/>
                </a:cubicBezTo>
                <a:cubicBezTo>
                  <a:pt x="119" y="116"/>
                  <a:pt x="119" y="116"/>
                  <a:pt x="119" y="116"/>
                </a:cubicBezTo>
                <a:cubicBezTo>
                  <a:pt x="119" y="114"/>
                  <a:pt x="119" y="113"/>
                  <a:pt x="120" y="112"/>
                </a:cubicBezTo>
                <a:cubicBezTo>
                  <a:pt x="119" y="112"/>
                  <a:pt x="119" y="112"/>
                  <a:pt x="118" y="112"/>
                </a:cubicBezTo>
                <a:cubicBezTo>
                  <a:pt x="118" y="114"/>
                  <a:pt x="118" y="116"/>
                  <a:pt x="118" y="117"/>
                </a:cubicBezTo>
                <a:cubicBezTo>
                  <a:pt x="117" y="119"/>
                  <a:pt x="117" y="120"/>
                  <a:pt x="117" y="121"/>
                </a:cubicBezTo>
                <a:cubicBezTo>
                  <a:pt x="117" y="123"/>
                  <a:pt x="117" y="125"/>
                  <a:pt x="117" y="127"/>
                </a:cubicBezTo>
                <a:cubicBezTo>
                  <a:pt x="117" y="128"/>
                  <a:pt x="117" y="128"/>
                  <a:pt x="117" y="129"/>
                </a:cubicBezTo>
                <a:cubicBezTo>
                  <a:pt x="117" y="130"/>
                  <a:pt x="117" y="131"/>
                  <a:pt x="116" y="131"/>
                </a:cubicBezTo>
                <a:cubicBezTo>
                  <a:pt x="116" y="131"/>
                  <a:pt x="115" y="130"/>
                  <a:pt x="115" y="130"/>
                </a:cubicBezTo>
                <a:cubicBezTo>
                  <a:pt x="113" y="126"/>
                  <a:pt x="114" y="121"/>
                  <a:pt x="114" y="117"/>
                </a:cubicBezTo>
                <a:cubicBezTo>
                  <a:pt x="115" y="115"/>
                  <a:pt x="115" y="113"/>
                  <a:pt x="115" y="112"/>
                </a:cubicBezTo>
                <a:cubicBezTo>
                  <a:pt x="114" y="112"/>
                  <a:pt x="114" y="112"/>
                  <a:pt x="113" y="112"/>
                </a:cubicBezTo>
                <a:cubicBezTo>
                  <a:pt x="113" y="112"/>
                  <a:pt x="113" y="113"/>
                  <a:pt x="113" y="114"/>
                </a:cubicBezTo>
                <a:cubicBezTo>
                  <a:pt x="113" y="119"/>
                  <a:pt x="113" y="124"/>
                  <a:pt x="112" y="129"/>
                </a:cubicBezTo>
                <a:cubicBezTo>
                  <a:pt x="111" y="129"/>
                  <a:pt x="111" y="129"/>
                  <a:pt x="110" y="129"/>
                </a:cubicBezTo>
                <a:cubicBezTo>
                  <a:pt x="110" y="129"/>
                  <a:pt x="109" y="129"/>
                  <a:pt x="109" y="128"/>
                </a:cubicBezTo>
                <a:cubicBezTo>
                  <a:pt x="109" y="125"/>
                  <a:pt x="109" y="122"/>
                  <a:pt x="110" y="119"/>
                </a:cubicBezTo>
                <a:cubicBezTo>
                  <a:pt x="110" y="116"/>
                  <a:pt x="110" y="114"/>
                  <a:pt x="110" y="111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9" y="115"/>
                  <a:pt x="109" y="118"/>
                  <a:pt x="109" y="123"/>
                </a:cubicBezTo>
                <a:cubicBezTo>
                  <a:pt x="109" y="123"/>
                  <a:pt x="109" y="124"/>
                  <a:pt x="109" y="125"/>
                </a:cubicBezTo>
                <a:cubicBezTo>
                  <a:pt x="109" y="127"/>
                  <a:pt x="109" y="130"/>
                  <a:pt x="109" y="132"/>
                </a:cubicBezTo>
                <a:close/>
                <a:moveTo>
                  <a:pt x="144" y="112"/>
                </a:moveTo>
                <a:cubicBezTo>
                  <a:pt x="144" y="116"/>
                  <a:pt x="144" y="119"/>
                  <a:pt x="144" y="123"/>
                </a:cubicBezTo>
                <a:cubicBezTo>
                  <a:pt x="144" y="124"/>
                  <a:pt x="144" y="125"/>
                  <a:pt x="144" y="126"/>
                </a:cubicBezTo>
                <a:cubicBezTo>
                  <a:pt x="144" y="126"/>
                  <a:pt x="144" y="134"/>
                  <a:pt x="144" y="134"/>
                </a:cubicBezTo>
                <a:cubicBezTo>
                  <a:pt x="145" y="134"/>
                  <a:pt x="145" y="134"/>
                  <a:pt x="145" y="134"/>
                </a:cubicBezTo>
                <a:cubicBezTo>
                  <a:pt x="145" y="131"/>
                  <a:pt x="145" y="129"/>
                  <a:pt x="145" y="126"/>
                </a:cubicBezTo>
                <a:cubicBezTo>
                  <a:pt x="145" y="126"/>
                  <a:pt x="145" y="125"/>
                  <a:pt x="145" y="124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145" y="119"/>
                  <a:pt x="145" y="116"/>
                  <a:pt x="145" y="113"/>
                </a:cubicBezTo>
                <a:cubicBezTo>
                  <a:pt x="145" y="113"/>
                  <a:pt x="145" y="112"/>
                  <a:pt x="146" y="112"/>
                </a:cubicBezTo>
                <a:cubicBezTo>
                  <a:pt x="145" y="112"/>
                  <a:pt x="145" y="112"/>
                  <a:pt x="144" y="112"/>
                </a:cubicBezTo>
                <a:close/>
                <a:moveTo>
                  <a:pt x="148" y="134"/>
                </a:moveTo>
                <a:cubicBezTo>
                  <a:pt x="148" y="134"/>
                  <a:pt x="148" y="134"/>
                  <a:pt x="148" y="134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48" y="133"/>
                  <a:pt x="148" y="133"/>
                  <a:pt x="148" y="134"/>
                </a:cubicBezTo>
                <a:close/>
                <a:moveTo>
                  <a:pt x="156" y="112"/>
                </a:moveTo>
                <a:cubicBezTo>
                  <a:pt x="156" y="112"/>
                  <a:pt x="156" y="112"/>
                  <a:pt x="157" y="113"/>
                </a:cubicBezTo>
                <a:cubicBezTo>
                  <a:pt x="157" y="113"/>
                  <a:pt x="157" y="113"/>
                  <a:pt x="157" y="114"/>
                </a:cubicBezTo>
                <a:cubicBezTo>
                  <a:pt x="156" y="118"/>
                  <a:pt x="156" y="121"/>
                  <a:pt x="156" y="125"/>
                </a:cubicBezTo>
                <a:cubicBezTo>
                  <a:pt x="156" y="127"/>
                  <a:pt x="156" y="129"/>
                  <a:pt x="156" y="131"/>
                </a:cubicBezTo>
                <a:cubicBezTo>
                  <a:pt x="156" y="131"/>
                  <a:pt x="156" y="132"/>
                  <a:pt x="156" y="132"/>
                </a:cubicBezTo>
                <a:cubicBezTo>
                  <a:pt x="156" y="132"/>
                  <a:pt x="156" y="133"/>
                  <a:pt x="156" y="133"/>
                </a:cubicBezTo>
                <a:cubicBezTo>
                  <a:pt x="156" y="133"/>
                  <a:pt x="157" y="133"/>
                  <a:pt x="157" y="133"/>
                </a:cubicBezTo>
                <a:cubicBezTo>
                  <a:pt x="160" y="133"/>
                  <a:pt x="164" y="133"/>
                  <a:pt x="167" y="132"/>
                </a:cubicBezTo>
                <a:cubicBezTo>
                  <a:pt x="167" y="132"/>
                  <a:pt x="167" y="131"/>
                  <a:pt x="167" y="130"/>
                </a:cubicBezTo>
                <a:cubicBezTo>
                  <a:pt x="167" y="130"/>
                  <a:pt x="166" y="129"/>
                  <a:pt x="166" y="129"/>
                </a:cubicBezTo>
                <a:cubicBezTo>
                  <a:pt x="166" y="128"/>
                  <a:pt x="166" y="126"/>
                  <a:pt x="166" y="124"/>
                </a:cubicBezTo>
                <a:cubicBezTo>
                  <a:pt x="166" y="124"/>
                  <a:pt x="166" y="123"/>
                  <a:pt x="166" y="123"/>
                </a:cubicBezTo>
                <a:cubicBezTo>
                  <a:pt x="166" y="121"/>
                  <a:pt x="166" y="120"/>
                  <a:pt x="166" y="11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16"/>
                  <a:pt x="166" y="115"/>
                  <a:pt x="166" y="114"/>
                </a:cubicBezTo>
                <a:cubicBezTo>
                  <a:pt x="166" y="112"/>
                  <a:pt x="166" y="111"/>
                  <a:pt x="166" y="109"/>
                </a:cubicBezTo>
                <a:cubicBezTo>
                  <a:pt x="162" y="110"/>
                  <a:pt x="158" y="111"/>
                  <a:pt x="154" y="111"/>
                </a:cubicBezTo>
                <a:cubicBezTo>
                  <a:pt x="154" y="111"/>
                  <a:pt x="154" y="112"/>
                  <a:pt x="154" y="112"/>
                </a:cubicBezTo>
                <a:cubicBezTo>
                  <a:pt x="154" y="112"/>
                  <a:pt x="154" y="113"/>
                  <a:pt x="154" y="113"/>
                </a:cubicBezTo>
                <a:cubicBezTo>
                  <a:pt x="154" y="113"/>
                  <a:pt x="154" y="113"/>
                  <a:pt x="154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06" y="132"/>
                </a:moveTo>
                <a:cubicBezTo>
                  <a:pt x="106" y="131"/>
                  <a:pt x="106" y="130"/>
                  <a:pt x="106" y="129"/>
                </a:cubicBezTo>
                <a:cubicBezTo>
                  <a:pt x="106" y="130"/>
                  <a:pt x="106" y="131"/>
                  <a:pt x="106" y="131"/>
                </a:cubicBezTo>
                <a:cubicBezTo>
                  <a:pt x="106" y="131"/>
                  <a:pt x="105" y="132"/>
                  <a:pt x="105" y="132"/>
                </a:cubicBezTo>
                <a:cubicBezTo>
                  <a:pt x="106" y="132"/>
                  <a:pt x="106" y="132"/>
                  <a:pt x="106" y="132"/>
                </a:cubicBezTo>
                <a:close/>
                <a:moveTo>
                  <a:pt x="174" y="129"/>
                </a:moveTo>
                <a:cubicBezTo>
                  <a:pt x="174" y="130"/>
                  <a:pt x="174" y="131"/>
                  <a:pt x="174" y="132"/>
                </a:cubicBezTo>
                <a:cubicBezTo>
                  <a:pt x="174" y="132"/>
                  <a:pt x="175" y="131"/>
                  <a:pt x="176" y="131"/>
                </a:cubicBezTo>
                <a:cubicBezTo>
                  <a:pt x="176" y="130"/>
                  <a:pt x="176" y="129"/>
                  <a:pt x="176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8"/>
                  <a:pt x="175" y="128"/>
                  <a:pt x="175" y="128"/>
                </a:cubicBezTo>
                <a:cubicBezTo>
                  <a:pt x="175" y="129"/>
                  <a:pt x="175" y="129"/>
                  <a:pt x="174" y="129"/>
                </a:cubicBezTo>
                <a:close/>
                <a:moveTo>
                  <a:pt x="100" y="131"/>
                </a:moveTo>
                <a:cubicBezTo>
                  <a:pt x="101" y="131"/>
                  <a:pt x="102" y="131"/>
                  <a:pt x="103" y="131"/>
                </a:cubicBezTo>
                <a:cubicBezTo>
                  <a:pt x="103" y="131"/>
                  <a:pt x="103" y="131"/>
                  <a:pt x="103" y="131"/>
                </a:cubicBezTo>
                <a:cubicBezTo>
                  <a:pt x="103" y="129"/>
                  <a:pt x="103" y="126"/>
                  <a:pt x="103" y="123"/>
                </a:cubicBezTo>
                <a:cubicBezTo>
                  <a:pt x="103" y="122"/>
                  <a:pt x="103" y="120"/>
                  <a:pt x="103" y="119"/>
                </a:cubicBezTo>
                <a:cubicBezTo>
                  <a:pt x="103" y="116"/>
                  <a:pt x="103" y="113"/>
                  <a:pt x="103" y="111"/>
                </a:cubicBezTo>
                <a:cubicBezTo>
                  <a:pt x="102" y="111"/>
                  <a:pt x="101" y="110"/>
                  <a:pt x="100" y="110"/>
                </a:cubicBezTo>
                <a:cubicBezTo>
                  <a:pt x="100" y="112"/>
                  <a:pt x="101" y="114"/>
                  <a:pt x="101" y="116"/>
                </a:cubicBezTo>
                <a:cubicBezTo>
                  <a:pt x="101" y="121"/>
                  <a:pt x="102" y="126"/>
                  <a:pt x="100" y="131"/>
                </a:cubicBezTo>
                <a:cubicBezTo>
                  <a:pt x="100" y="131"/>
                  <a:pt x="100" y="131"/>
                  <a:pt x="100" y="131"/>
                </a:cubicBezTo>
                <a:close/>
                <a:moveTo>
                  <a:pt x="179" y="129"/>
                </a:moveTo>
                <a:cubicBezTo>
                  <a:pt x="179" y="130"/>
                  <a:pt x="179" y="130"/>
                  <a:pt x="178" y="131"/>
                </a:cubicBezTo>
                <a:cubicBezTo>
                  <a:pt x="181" y="130"/>
                  <a:pt x="184" y="130"/>
                  <a:pt x="187" y="129"/>
                </a:cubicBezTo>
                <a:cubicBezTo>
                  <a:pt x="186" y="129"/>
                  <a:pt x="186" y="129"/>
                  <a:pt x="186" y="129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6" y="128"/>
                  <a:pt x="186" y="128"/>
                  <a:pt x="186" y="128"/>
                </a:cubicBezTo>
                <a:cubicBezTo>
                  <a:pt x="185" y="128"/>
                  <a:pt x="185" y="127"/>
                  <a:pt x="185" y="127"/>
                </a:cubicBezTo>
                <a:cubicBezTo>
                  <a:pt x="185" y="127"/>
                  <a:pt x="185" y="126"/>
                  <a:pt x="185" y="126"/>
                </a:cubicBezTo>
                <a:cubicBezTo>
                  <a:pt x="184" y="126"/>
                  <a:pt x="184" y="126"/>
                  <a:pt x="184" y="126"/>
                </a:cubicBezTo>
                <a:cubicBezTo>
                  <a:pt x="184" y="127"/>
                  <a:pt x="184" y="127"/>
                  <a:pt x="183" y="128"/>
                </a:cubicBezTo>
                <a:cubicBezTo>
                  <a:pt x="183" y="128"/>
                  <a:pt x="183" y="129"/>
                  <a:pt x="182" y="129"/>
                </a:cubicBezTo>
                <a:cubicBezTo>
                  <a:pt x="182" y="129"/>
                  <a:pt x="181" y="128"/>
                  <a:pt x="181" y="128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0" y="128"/>
                  <a:pt x="180" y="128"/>
                  <a:pt x="180" y="129"/>
                </a:cubicBezTo>
                <a:cubicBezTo>
                  <a:pt x="180" y="129"/>
                  <a:pt x="180" y="129"/>
                  <a:pt x="179" y="129"/>
                </a:cubicBezTo>
                <a:cubicBezTo>
                  <a:pt x="179" y="129"/>
                  <a:pt x="179" y="129"/>
                  <a:pt x="179" y="129"/>
                </a:cubicBezTo>
                <a:close/>
                <a:moveTo>
                  <a:pt x="95" y="130"/>
                </a:moveTo>
                <a:cubicBezTo>
                  <a:pt x="94" y="129"/>
                  <a:pt x="94" y="127"/>
                  <a:pt x="95" y="125"/>
                </a:cubicBezTo>
                <a:cubicBezTo>
                  <a:pt x="95" y="123"/>
                  <a:pt x="95" y="122"/>
                  <a:pt x="95" y="121"/>
                </a:cubicBezTo>
                <a:cubicBezTo>
                  <a:pt x="95" y="118"/>
                  <a:pt x="95" y="114"/>
                  <a:pt x="94" y="110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2" y="109"/>
                  <a:pt x="89" y="109"/>
                  <a:pt x="87" y="109"/>
                </a:cubicBezTo>
                <a:cubicBezTo>
                  <a:pt x="87" y="111"/>
                  <a:pt x="86" y="114"/>
                  <a:pt x="86" y="117"/>
                </a:cubicBezTo>
                <a:cubicBezTo>
                  <a:pt x="86" y="118"/>
                  <a:pt x="86" y="119"/>
                  <a:pt x="86" y="120"/>
                </a:cubicBezTo>
                <a:cubicBezTo>
                  <a:pt x="86" y="122"/>
                  <a:pt x="86" y="124"/>
                  <a:pt x="86" y="126"/>
                </a:cubicBezTo>
                <a:cubicBezTo>
                  <a:pt x="86" y="127"/>
                  <a:pt x="86" y="127"/>
                  <a:pt x="86" y="128"/>
                </a:cubicBezTo>
                <a:cubicBezTo>
                  <a:pt x="86" y="128"/>
                  <a:pt x="86" y="129"/>
                  <a:pt x="86" y="129"/>
                </a:cubicBezTo>
                <a:cubicBezTo>
                  <a:pt x="87" y="129"/>
                  <a:pt x="88" y="130"/>
                  <a:pt x="89" y="130"/>
                </a:cubicBezTo>
                <a:cubicBezTo>
                  <a:pt x="89" y="130"/>
                  <a:pt x="89" y="129"/>
                  <a:pt x="89" y="129"/>
                </a:cubicBezTo>
                <a:cubicBezTo>
                  <a:pt x="89" y="126"/>
                  <a:pt x="90" y="123"/>
                  <a:pt x="90" y="120"/>
                </a:cubicBezTo>
                <a:cubicBezTo>
                  <a:pt x="90" y="120"/>
                  <a:pt x="90" y="119"/>
                  <a:pt x="90" y="119"/>
                </a:cubicBezTo>
                <a:cubicBezTo>
                  <a:pt x="90" y="114"/>
                  <a:pt x="91" y="110"/>
                  <a:pt x="93" y="110"/>
                </a:cubicBezTo>
                <a:cubicBezTo>
                  <a:pt x="93" y="110"/>
                  <a:pt x="93" y="110"/>
                  <a:pt x="93" y="110"/>
                </a:cubicBezTo>
                <a:cubicBezTo>
                  <a:pt x="94" y="110"/>
                  <a:pt x="94" y="111"/>
                  <a:pt x="94" y="112"/>
                </a:cubicBezTo>
                <a:cubicBezTo>
                  <a:pt x="94" y="112"/>
                  <a:pt x="94" y="112"/>
                  <a:pt x="94" y="112"/>
                </a:cubicBezTo>
                <a:cubicBezTo>
                  <a:pt x="94" y="112"/>
                  <a:pt x="94" y="113"/>
                  <a:pt x="94" y="113"/>
                </a:cubicBezTo>
                <a:cubicBezTo>
                  <a:pt x="94" y="113"/>
                  <a:pt x="94" y="113"/>
                  <a:pt x="94" y="113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5"/>
                  <a:pt x="94" y="115"/>
                  <a:pt x="94" y="116"/>
                </a:cubicBezTo>
                <a:cubicBezTo>
                  <a:pt x="93" y="118"/>
                  <a:pt x="93" y="121"/>
                  <a:pt x="93" y="123"/>
                </a:cubicBezTo>
                <a:cubicBezTo>
                  <a:pt x="93" y="124"/>
                  <a:pt x="93" y="125"/>
                  <a:pt x="93" y="126"/>
                </a:cubicBezTo>
                <a:cubicBezTo>
                  <a:pt x="93" y="127"/>
                  <a:pt x="93" y="129"/>
                  <a:pt x="93" y="130"/>
                </a:cubicBezTo>
                <a:cubicBezTo>
                  <a:pt x="93" y="130"/>
                  <a:pt x="94" y="130"/>
                  <a:pt x="95" y="130"/>
                </a:cubicBezTo>
                <a:close/>
                <a:moveTo>
                  <a:pt x="83" y="129"/>
                </a:moveTo>
                <a:cubicBezTo>
                  <a:pt x="82" y="126"/>
                  <a:pt x="83" y="124"/>
                  <a:pt x="83" y="122"/>
                </a:cubicBezTo>
                <a:cubicBezTo>
                  <a:pt x="83" y="121"/>
                  <a:pt x="83" y="121"/>
                  <a:pt x="83" y="120"/>
                </a:cubicBezTo>
                <a:cubicBezTo>
                  <a:pt x="83" y="119"/>
                  <a:pt x="83" y="117"/>
                  <a:pt x="83" y="115"/>
                </a:cubicBezTo>
                <a:cubicBezTo>
                  <a:pt x="84" y="113"/>
                  <a:pt x="84" y="111"/>
                  <a:pt x="84" y="10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4" y="108"/>
                  <a:pt x="83" y="108"/>
                  <a:pt x="83" y="108"/>
                </a:cubicBezTo>
                <a:cubicBezTo>
                  <a:pt x="83" y="112"/>
                  <a:pt x="83" y="116"/>
                  <a:pt x="82" y="120"/>
                </a:cubicBezTo>
                <a:cubicBezTo>
                  <a:pt x="82" y="121"/>
                  <a:pt x="82" y="122"/>
                  <a:pt x="82" y="123"/>
                </a:cubicBezTo>
                <a:cubicBezTo>
                  <a:pt x="82" y="126"/>
                  <a:pt x="82" y="126"/>
                  <a:pt x="82" y="126"/>
                </a:cubicBezTo>
                <a:cubicBezTo>
                  <a:pt x="82" y="126"/>
                  <a:pt x="82" y="127"/>
                  <a:pt x="82" y="127"/>
                </a:cubicBezTo>
                <a:cubicBezTo>
                  <a:pt x="82" y="128"/>
                  <a:pt x="82" y="128"/>
                  <a:pt x="82" y="129"/>
                </a:cubicBezTo>
                <a:cubicBezTo>
                  <a:pt x="82" y="129"/>
                  <a:pt x="83" y="129"/>
                  <a:pt x="83" y="129"/>
                </a:cubicBezTo>
                <a:close/>
                <a:moveTo>
                  <a:pt x="74" y="127"/>
                </a:moveTo>
                <a:cubicBezTo>
                  <a:pt x="75" y="127"/>
                  <a:pt x="76" y="128"/>
                  <a:pt x="77" y="128"/>
                </a:cubicBezTo>
                <a:cubicBezTo>
                  <a:pt x="77" y="125"/>
                  <a:pt x="77" y="123"/>
                  <a:pt x="77" y="120"/>
                </a:cubicBezTo>
                <a:cubicBezTo>
                  <a:pt x="77" y="120"/>
                  <a:pt x="78" y="119"/>
                  <a:pt x="78" y="118"/>
                </a:cubicBezTo>
                <a:cubicBezTo>
                  <a:pt x="78" y="115"/>
                  <a:pt x="78" y="111"/>
                  <a:pt x="78" y="108"/>
                </a:cubicBezTo>
                <a:cubicBezTo>
                  <a:pt x="78" y="108"/>
                  <a:pt x="78" y="107"/>
                  <a:pt x="78" y="107"/>
                </a:cubicBezTo>
                <a:cubicBezTo>
                  <a:pt x="77" y="107"/>
                  <a:pt x="76" y="107"/>
                  <a:pt x="75" y="107"/>
                </a:cubicBezTo>
                <a:cubicBezTo>
                  <a:pt x="75" y="107"/>
                  <a:pt x="75" y="108"/>
                  <a:pt x="75" y="109"/>
                </a:cubicBezTo>
                <a:cubicBezTo>
                  <a:pt x="75" y="109"/>
                  <a:pt x="75" y="109"/>
                  <a:pt x="75" y="109"/>
                </a:cubicBezTo>
                <a:cubicBezTo>
                  <a:pt x="74" y="111"/>
                  <a:pt x="74" y="113"/>
                  <a:pt x="74" y="116"/>
                </a:cubicBezTo>
                <a:cubicBezTo>
                  <a:pt x="74" y="118"/>
                  <a:pt x="74" y="121"/>
                  <a:pt x="74" y="123"/>
                </a:cubicBezTo>
                <a:cubicBezTo>
                  <a:pt x="74" y="123"/>
                  <a:pt x="74" y="123"/>
                  <a:pt x="74" y="124"/>
                </a:cubicBezTo>
                <a:cubicBezTo>
                  <a:pt x="74" y="125"/>
                  <a:pt x="74" y="126"/>
                  <a:pt x="74" y="127"/>
                </a:cubicBezTo>
                <a:close/>
                <a:moveTo>
                  <a:pt x="189" y="126"/>
                </a:moveTo>
                <a:cubicBezTo>
                  <a:pt x="189" y="126"/>
                  <a:pt x="190" y="127"/>
                  <a:pt x="190" y="127"/>
                </a:cubicBezTo>
                <a:cubicBezTo>
                  <a:pt x="190" y="127"/>
                  <a:pt x="190" y="127"/>
                  <a:pt x="190" y="127"/>
                </a:cubicBezTo>
                <a:cubicBezTo>
                  <a:pt x="190" y="127"/>
                  <a:pt x="190" y="126"/>
                  <a:pt x="190" y="125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90" y="124"/>
                  <a:pt x="190" y="124"/>
                  <a:pt x="190" y="124"/>
                </a:cubicBezTo>
                <a:cubicBezTo>
                  <a:pt x="189" y="125"/>
                  <a:pt x="189" y="126"/>
                  <a:pt x="189" y="126"/>
                </a:cubicBezTo>
                <a:close/>
                <a:moveTo>
                  <a:pt x="71" y="127"/>
                </a:moveTo>
                <a:cubicBezTo>
                  <a:pt x="71" y="126"/>
                  <a:pt x="71" y="124"/>
                  <a:pt x="71" y="123"/>
                </a:cubicBezTo>
                <a:cubicBezTo>
                  <a:pt x="71" y="123"/>
                  <a:pt x="71" y="122"/>
                  <a:pt x="71" y="122"/>
                </a:cubicBezTo>
                <a:cubicBezTo>
                  <a:pt x="71" y="119"/>
                  <a:pt x="71" y="116"/>
                  <a:pt x="72" y="114"/>
                </a:cubicBezTo>
                <a:cubicBezTo>
                  <a:pt x="72" y="111"/>
                  <a:pt x="72" y="109"/>
                  <a:pt x="73" y="107"/>
                </a:cubicBezTo>
                <a:cubicBezTo>
                  <a:pt x="73" y="107"/>
                  <a:pt x="73" y="106"/>
                  <a:pt x="73" y="106"/>
                </a:cubicBezTo>
                <a:cubicBezTo>
                  <a:pt x="72" y="106"/>
                  <a:pt x="71" y="106"/>
                  <a:pt x="70" y="106"/>
                </a:cubicBezTo>
                <a:cubicBezTo>
                  <a:pt x="70" y="106"/>
                  <a:pt x="69" y="106"/>
                  <a:pt x="68" y="105"/>
                </a:cubicBezTo>
                <a:cubicBezTo>
                  <a:pt x="68" y="108"/>
                  <a:pt x="69" y="110"/>
                  <a:pt x="69" y="113"/>
                </a:cubicBezTo>
                <a:cubicBezTo>
                  <a:pt x="69" y="117"/>
                  <a:pt x="69" y="122"/>
                  <a:pt x="69" y="126"/>
                </a:cubicBezTo>
                <a:cubicBezTo>
                  <a:pt x="69" y="126"/>
                  <a:pt x="69" y="126"/>
                  <a:pt x="69" y="126"/>
                </a:cubicBezTo>
                <a:cubicBezTo>
                  <a:pt x="70" y="127"/>
                  <a:pt x="71" y="127"/>
                  <a:pt x="71" y="127"/>
                </a:cubicBezTo>
                <a:close/>
                <a:moveTo>
                  <a:pt x="193" y="123"/>
                </a:moveTo>
                <a:cubicBezTo>
                  <a:pt x="193" y="124"/>
                  <a:pt x="193" y="125"/>
                  <a:pt x="193" y="126"/>
                </a:cubicBezTo>
                <a:cubicBezTo>
                  <a:pt x="194" y="126"/>
                  <a:pt x="194" y="126"/>
                  <a:pt x="194" y="126"/>
                </a:cubicBezTo>
                <a:cubicBezTo>
                  <a:pt x="195" y="125"/>
                  <a:pt x="195" y="123"/>
                  <a:pt x="195" y="122"/>
                </a:cubicBezTo>
                <a:cubicBezTo>
                  <a:pt x="194" y="122"/>
                  <a:pt x="194" y="123"/>
                  <a:pt x="193" y="123"/>
                </a:cubicBezTo>
                <a:close/>
                <a:moveTo>
                  <a:pt x="60" y="125"/>
                </a:moveTo>
                <a:cubicBezTo>
                  <a:pt x="63" y="125"/>
                  <a:pt x="65" y="126"/>
                  <a:pt x="67" y="126"/>
                </a:cubicBezTo>
                <a:cubicBezTo>
                  <a:pt x="66" y="119"/>
                  <a:pt x="66" y="112"/>
                  <a:pt x="66" y="105"/>
                </a:cubicBezTo>
                <a:cubicBezTo>
                  <a:pt x="66" y="105"/>
                  <a:pt x="66" y="105"/>
                  <a:pt x="66" y="105"/>
                </a:cubicBezTo>
                <a:cubicBezTo>
                  <a:pt x="64" y="105"/>
                  <a:pt x="62" y="104"/>
                  <a:pt x="60" y="104"/>
                </a:cubicBezTo>
                <a:cubicBezTo>
                  <a:pt x="60" y="107"/>
                  <a:pt x="60" y="111"/>
                  <a:pt x="60" y="115"/>
                </a:cubicBezTo>
                <a:cubicBezTo>
                  <a:pt x="60" y="116"/>
                  <a:pt x="60" y="117"/>
                  <a:pt x="60" y="118"/>
                </a:cubicBezTo>
                <a:cubicBezTo>
                  <a:pt x="61" y="120"/>
                  <a:pt x="61" y="122"/>
                  <a:pt x="60" y="125"/>
                </a:cubicBezTo>
                <a:close/>
                <a:moveTo>
                  <a:pt x="176" y="123"/>
                </a:moveTo>
                <a:cubicBezTo>
                  <a:pt x="176" y="123"/>
                  <a:pt x="176" y="124"/>
                  <a:pt x="176" y="125"/>
                </a:cubicBezTo>
                <a:cubicBezTo>
                  <a:pt x="176" y="125"/>
                  <a:pt x="176" y="125"/>
                  <a:pt x="176" y="125"/>
                </a:cubicBezTo>
                <a:cubicBezTo>
                  <a:pt x="176" y="124"/>
                  <a:pt x="176" y="123"/>
                  <a:pt x="176" y="123"/>
                </a:cubicBezTo>
                <a:close/>
                <a:moveTo>
                  <a:pt x="197" y="123"/>
                </a:moveTo>
                <a:cubicBezTo>
                  <a:pt x="197" y="123"/>
                  <a:pt x="197" y="124"/>
                  <a:pt x="197" y="124"/>
                </a:cubicBezTo>
                <a:cubicBezTo>
                  <a:pt x="197" y="124"/>
                  <a:pt x="197" y="124"/>
                  <a:pt x="198" y="124"/>
                </a:cubicBezTo>
                <a:cubicBezTo>
                  <a:pt x="198" y="124"/>
                  <a:pt x="198" y="123"/>
                  <a:pt x="197" y="123"/>
                </a:cubicBezTo>
                <a:close/>
                <a:moveTo>
                  <a:pt x="53" y="123"/>
                </a:moveTo>
                <a:cubicBezTo>
                  <a:pt x="54" y="123"/>
                  <a:pt x="56" y="123"/>
                  <a:pt x="57" y="124"/>
                </a:cubicBezTo>
                <a:cubicBezTo>
                  <a:pt x="57" y="121"/>
                  <a:pt x="57" y="119"/>
                  <a:pt x="57" y="116"/>
                </a:cubicBezTo>
                <a:cubicBezTo>
                  <a:pt x="57" y="115"/>
                  <a:pt x="57" y="115"/>
                  <a:pt x="57" y="114"/>
                </a:cubicBezTo>
                <a:cubicBezTo>
                  <a:pt x="57" y="109"/>
                  <a:pt x="57" y="106"/>
                  <a:pt x="58" y="103"/>
                </a:cubicBezTo>
                <a:cubicBezTo>
                  <a:pt x="56" y="102"/>
                  <a:pt x="55" y="102"/>
                  <a:pt x="54" y="102"/>
                </a:cubicBezTo>
                <a:cubicBezTo>
                  <a:pt x="54" y="106"/>
                  <a:pt x="54" y="109"/>
                  <a:pt x="53" y="113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53" y="116"/>
                  <a:pt x="53" y="118"/>
                  <a:pt x="53" y="120"/>
                </a:cubicBezTo>
                <a:cubicBezTo>
                  <a:pt x="53" y="120"/>
                  <a:pt x="53" y="121"/>
                  <a:pt x="53" y="121"/>
                </a:cubicBezTo>
                <a:cubicBezTo>
                  <a:pt x="53" y="122"/>
                  <a:pt x="53" y="122"/>
                  <a:pt x="53" y="123"/>
                </a:cubicBezTo>
                <a:close/>
                <a:moveTo>
                  <a:pt x="98" y="119"/>
                </a:moveTo>
                <a:cubicBezTo>
                  <a:pt x="98" y="120"/>
                  <a:pt x="98" y="121"/>
                  <a:pt x="98" y="121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8" y="122"/>
                  <a:pt x="98" y="121"/>
                  <a:pt x="98" y="120"/>
                </a:cubicBezTo>
                <a:cubicBezTo>
                  <a:pt x="98" y="120"/>
                  <a:pt x="98" y="120"/>
                  <a:pt x="98" y="119"/>
                </a:cubicBezTo>
                <a:close/>
                <a:moveTo>
                  <a:pt x="44" y="119"/>
                </a:moveTo>
                <a:cubicBezTo>
                  <a:pt x="45" y="120"/>
                  <a:pt x="45" y="120"/>
                  <a:pt x="46" y="120"/>
                </a:cubicBezTo>
                <a:cubicBezTo>
                  <a:pt x="47" y="121"/>
                  <a:pt x="48" y="121"/>
                  <a:pt x="49" y="121"/>
                </a:cubicBezTo>
                <a:cubicBezTo>
                  <a:pt x="49" y="120"/>
                  <a:pt x="50" y="118"/>
                  <a:pt x="50" y="116"/>
                </a:cubicBezTo>
                <a:cubicBezTo>
                  <a:pt x="50" y="116"/>
                  <a:pt x="50" y="115"/>
                  <a:pt x="50" y="114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08"/>
                  <a:pt x="51" y="104"/>
                  <a:pt x="51" y="101"/>
                </a:cubicBezTo>
                <a:cubicBezTo>
                  <a:pt x="49" y="100"/>
                  <a:pt x="46" y="99"/>
                  <a:pt x="44" y="98"/>
                </a:cubicBezTo>
                <a:cubicBezTo>
                  <a:pt x="44" y="102"/>
                  <a:pt x="45" y="105"/>
                  <a:pt x="45" y="108"/>
                </a:cubicBezTo>
                <a:cubicBezTo>
                  <a:pt x="45" y="109"/>
                  <a:pt x="45" y="110"/>
                  <a:pt x="45" y="111"/>
                </a:cubicBezTo>
                <a:cubicBezTo>
                  <a:pt x="45" y="113"/>
                  <a:pt x="45" y="116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lose/>
                <a:moveTo>
                  <a:pt x="203" y="120"/>
                </a:moveTo>
                <a:cubicBezTo>
                  <a:pt x="203" y="120"/>
                  <a:pt x="203" y="120"/>
                  <a:pt x="203" y="121"/>
                </a:cubicBezTo>
                <a:cubicBezTo>
                  <a:pt x="204" y="120"/>
                  <a:pt x="205" y="119"/>
                  <a:pt x="206" y="119"/>
                </a:cubicBezTo>
                <a:cubicBezTo>
                  <a:pt x="206" y="118"/>
                  <a:pt x="206" y="117"/>
                  <a:pt x="206" y="117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206" y="117"/>
                  <a:pt x="205" y="117"/>
                  <a:pt x="205" y="117"/>
                </a:cubicBezTo>
                <a:cubicBezTo>
                  <a:pt x="205" y="118"/>
                  <a:pt x="205" y="118"/>
                  <a:pt x="204" y="119"/>
                </a:cubicBezTo>
                <a:cubicBezTo>
                  <a:pt x="204" y="120"/>
                  <a:pt x="204" y="120"/>
                  <a:pt x="203" y="120"/>
                </a:cubicBezTo>
                <a:cubicBezTo>
                  <a:pt x="203" y="120"/>
                  <a:pt x="203" y="120"/>
                  <a:pt x="203" y="120"/>
                </a:cubicBezTo>
                <a:close/>
                <a:moveTo>
                  <a:pt x="186" y="105"/>
                </a:moveTo>
                <a:cubicBezTo>
                  <a:pt x="186" y="106"/>
                  <a:pt x="186" y="107"/>
                  <a:pt x="186" y="108"/>
                </a:cubicBezTo>
                <a:cubicBezTo>
                  <a:pt x="186" y="108"/>
                  <a:pt x="186" y="109"/>
                  <a:pt x="186" y="109"/>
                </a:cubicBezTo>
                <a:cubicBezTo>
                  <a:pt x="185" y="111"/>
                  <a:pt x="185" y="113"/>
                  <a:pt x="185" y="116"/>
                </a:cubicBezTo>
                <a:cubicBezTo>
                  <a:pt x="185" y="117"/>
                  <a:pt x="185" y="118"/>
                  <a:pt x="185" y="119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0"/>
                  <a:pt x="185" y="119"/>
                  <a:pt x="185" y="119"/>
                </a:cubicBezTo>
                <a:cubicBezTo>
                  <a:pt x="185" y="118"/>
                  <a:pt x="185" y="118"/>
                  <a:pt x="185" y="118"/>
                </a:cubicBezTo>
                <a:cubicBezTo>
                  <a:pt x="185" y="116"/>
                  <a:pt x="185" y="115"/>
                  <a:pt x="186" y="114"/>
                </a:cubicBezTo>
                <a:cubicBezTo>
                  <a:pt x="186" y="113"/>
                  <a:pt x="186" y="111"/>
                  <a:pt x="186" y="109"/>
                </a:cubicBezTo>
                <a:cubicBezTo>
                  <a:pt x="186" y="108"/>
                  <a:pt x="186" y="107"/>
                  <a:pt x="186" y="106"/>
                </a:cubicBezTo>
                <a:cubicBezTo>
                  <a:pt x="186" y="106"/>
                  <a:pt x="186" y="105"/>
                  <a:pt x="186" y="105"/>
                </a:cubicBezTo>
                <a:close/>
                <a:moveTo>
                  <a:pt x="106" y="111"/>
                </a:moveTo>
                <a:cubicBezTo>
                  <a:pt x="106" y="114"/>
                  <a:pt x="106" y="116"/>
                  <a:pt x="106" y="119"/>
                </a:cubicBezTo>
                <a:cubicBezTo>
                  <a:pt x="106" y="116"/>
                  <a:pt x="107" y="113"/>
                  <a:pt x="107" y="111"/>
                </a:cubicBezTo>
                <a:lnTo>
                  <a:pt x="106" y="111"/>
                </a:lnTo>
                <a:close/>
                <a:moveTo>
                  <a:pt x="193" y="119"/>
                </a:moveTo>
                <a:cubicBezTo>
                  <a:pt x="193" y="119"/>
                  <a:pt x="193" y="118"/>
                  <a:pt x="194" y="118"/>
                </a:cubicBezTo>
                <a:cubicBezTo>
                  <a:pt x="194" y="118"/>
                  <a:pt x="195" y="118"/>
                  <a:pt x="195" y="117"/>
                </a:cubicBezTo>
                <a:cubicBezTo>
                  <a:pt x="195" y="117"/>
                  <a:pt x="195" y="117"/>
                  <a:pt x="195" y="116"/>
                </a:cubicBezTo>
                <a:cubicBezTo>
                  <a:pt x="194" y="117"/>
                  <a:pt x="194" y="117"/>
                  <a:pt x="193" y="117"/>
                </a:cubicBezTo>
                <a:cubicBezTo>
                  <a:pt x="193" y="118"/>
                  <a:pt x="193" y="118"/>
                  <a:pt x="193" y="119"/>
                </a:cubicBezTo>
                <a:cubicBezTo>
                  <a:pt x="193" y="119"/>
                  <a:pt x="193" y="119"/>
                  <a:pt x="193" y="119"/>
                </a:cubicBezTo>
                <a:close/>
                <a:moveTo>
                  <a:pt x="35" y="115"/>
                </a:moveTo>
                <a:cubicBezTo>
                  <a:pt x="38" y="117"/>
                  <a:pt x="40" y="118"/>
                  <a:pt x="42" y="119"/>
                </a:cubicBezTo>
                <a:cubicBezTo>
                  <a:pt x="41" y="116"/>
                  <a:pt x="41" y="114"/>
                  <a:pt x="42" y="111"/>
                </a:cubicBezTo>
                <a:cubicBezTo>
                  <a:pt x="42" y="110"/>
                  <a:pt x="42" y="109"/>
                  <a:pt x="42" y="108"/>
                </a:cubicBezTo>
                <a:cubicBezTo>
                  <a:pt x="42" y="107"/>
                  <a:pt x="42" y="107"/>
                  <a:pt x="42" y="107"/>
                </a:cubicBezTo>
                <a:cubicBezTo>
                  <a:pt x="42" y="104"/>
                  <a:pt x="42" y="101"/>
                  <a:pt x="42" y="97"/>
                </a:cubicBezTo>
                <a:cubicBezTo>
                  <a:pt x="39" y="96"/>
                  <a:pt x="37" y="95"/>
                  <a:pt x="35" y="94"/>
                </a:cubicBezTo>
                <a:cubicBezTo>
                  <a:pt x="35" y="98"/>
                  <a:pt x="35" y="102"/>
                  <a:pt x="35" y="106"/>
                </a:cubicBezTo>
                <a:cubicBezTo>
                  <a:pt x="35" y="106"/>
                  <a:pt x="35" y="107"/>
                  <a:pt x="35" y="108"/>
                </a:cubicBezTo>
                <a:cubicBezTo>
                  <a:pt x="35" y="110"/>
                  <a:pt x="36" y="113"/>
                  <a:pt x="35" y="115"/>
                </a:cubicBezTo>
                <a:close/>
                <a:moveTo>
                  <a:pt x="97" y="110"/>
                </a:moveTo>
                <a:cubicBezTo>
                  <a:pt x="97" y="112"/>
                  <a:pt x="98" y="115"/>
                  <a:pt x="98" y="118"/>
                </a:cubicBezTo>
                <a:cubicBezTo>
                  <a:pt x="98" y="118"/>
                  <a:pt x="98" y="118"/>
                  <a:pt x="98" y="117"/>
                </a:cubicBezTo>
                <a:cubicBezTo>
                  <a:pt x="98" y="115"/>
                  <a:pt x="97" y="112"/>
                  <a:pt x="97" y="110"/>
                </a:cubicBezTo>
                <a:cubicBezTo>
                  <a:pt x="97" y="110"/>
                  <a:pt x="97" y="110"/>
                  <a:pt x="97" y="110"/>
                </a:cubicBezTo>
                <a:close/>
                <a:moveTo>
                  <a:pt x="210" y="114"/>
                </a:moveTo>
                <a:cubicBezTo>
                  <a:pt x="210" y="115"/>
                  <a:pt x="210" y="115"/>
                  <a:pt x="210" y="115"/>
                </a:cubicBezTo>
                <a:cubicBezTo>
                  <a:pt x="210" y="115"/>
                  <a:pt x="210" y="114"/>
                  <a:pt x="210" y="114"/>
                </a:cubicBezTo>
                <a:cubicBezTo>
                  <a:pt x="210" y="114"/>
                  <a:pt x="210" y="114"/>
                  <a:pt x="210" y="114"/>
                </a:cubicBezTo>
                <a:close/>
                <a:moveTo>
                  <a:pt x="200" y="115"/>
                </a:moveTo>
                <a:cubicBezTo>
                  <a:pt x="200" y="114"/>
                  <a:pt x="200" y="114"/>
                  <a:pt x="200" y="114"/>
                </a:cubicBezTo>
                <a:cubicBezTo>
                  <a:pt x="200" y="114"/>
                  <a:pt x="200" y="113"/>
                  <a:pt x="200" y="113"/>
                </a:cubicBezTo>
                <a:cubicBezTo>
                  <a:pt x="200" y="113"/>
                  <a:pt x="200" y="113"/>
                  <a:pt x="199" y="113"/>
                </a:cubicBezTo>
                <a:cubicBezTo>
                  <a:pt x="199" y="113"/>
                  <a:pt x="199" y="114"/>
                  <a:pt x="200" y="115"/>
                </a:cubicBezTo>
                <a:close/>
                <a:moveTo>
                  <a:pt x="27" y="110"/>
                </a:moveTo>
                <a:cubicBezTo>
                  <a:pt x="29" y="111"/>
                  <a:pt x="31" y="112"/>
                  <a:pt x="32" y="113"/>
                </a:cubicBezTo>
                <a:cubicBezTo>
                  <a:pt x="32" y="112"/>
                  <a:pt x="32" y="110"/>
                  <a:pt x="32" y="108"/>
                </a:cubicBezTo>
                <a:cubicBezTo>
                  <a:pt x="32" y="107"/>
                  <a:pt x="32" y="106"/>
                  <a:pt x="32" y="105"/>
                </a:cubicBezTo>
                <a:cubicBezTo>
                  <a:pt x="32" y="100"/>
                  <a:pt x="32" y="97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3"/>
                  <a:pt x="31" y="93"/>
                  <a:pt x="31" y="92"/>
                </a:cubicBezTo>
                <a:cubicBezTo>
                  <a:pt x="30" y="92"/>
                  <a:pt x="29" y="91"/>
                  <a:pt x="28" y="91"/>
                </a:cubicBezTo>
                <a:cubicBezTo>
                  <a:pt x="28" y="93"/>
                  <a:pt x="27" y="96"/>
                  <a:pt x="27" y="99"/>
                </a:cubicBezTo>
                <a:cubicBezTo>
                  <a:pt x="27" y="100"/>
                  <a:pt x="27" y="101"/>
                  <a:pt x="27" y="102"/>
                </a:cubicBezTo>
                <a:cubicBezTo>
                  <a:pt x="27" y="104"/>
                  <a:pt x="27" y="106"/>
                  <a:pt x="27" y="108"/>
                </a:cubicBezTo>
                <a:cubicBezTo>
                  <a:pt x="27" y="109"/>
                  <a:pt x="27" y="109"/>
                  <a:pt x="27" y="109"/>
                </a:cubicBezTo>
                <a:cubicBezTo>
                  <a:pt x="27" y="110"/>
                  <a:pt x="27" y="110"/>
                  <a:pt x="27" y="110"/>
                </a:cubicBezTo>
                <a:close/>
                <a:moveTo>
                  <a:pt x="150" y="112"/>
                </a:moveTo>
                <a:cubicBezTo>
                  <a:pt x="150" y="112"/>
                  <a:pt x="151" y="112"/>
                  <a:pt x="151" y="113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50" y="112"/>
                  <a:pt x="149" y="112"/>
                  <a:pt x="148" y="112"/>
                </a:cubicBezTo>
                <a:cubicBezTo>
                  <a:pt x="148" y="112"/>
                  <a:pt x="148" y="112"/>
                  <a:pt x="148" y="113"/>
                </a:cubicBezTo>
                <a:cubicBezTo>
                  <a:pt x="149" y="112"/>
                  <a:pt x="149" y="112"/>
                  <a:pt x="150" y="112"/>
                </a:cubicBezTo>
                <a:close/>
                <a:moveTo>
                  <a:pt x="214" y="111"/>
                </a:moveTo>
                <a:cubicBezTo>
                  <a:pt x="214" y="112"/>
                  <a:pt x="214" y="112"/>
                  <a:pt x="214" y="113"/>
                </a:cubicBezTo>
                <a:cubicBezTo>
                  <a:pt x="214" y="113"/>
                  <a:pt x="215" y="112"/>
                  <a:pt x="215" y="112"/>
                </a:cubicBezTo>
                <a:cubicBezTo>
                  <a:pt x="215" y="111"/>
                  <a:pt x="215" y="111"/>
                  <a:pt x="215" y="110"/>
                </a:cubicBezTo>
                <a:cubicBezTo>
                  <a:pt x="215" y="110"/>
                  <a:pt x="214" y="111"/>
                  <a:pt x="214" y="111"/>
                </a:cubicBezTo>
                <a:close/>
                <a:moveTo>
                  <a:pt x="193" y="102"/>
                </a:moveTo>
                <a:cubicBezTo>
                  <a:pt x="194" y="102"/>
                  <a:pt x="194" y="103"/>
                  <a:pt x="194" y="103"/>
                </a:cubicBezTo>
                <a:cubicBezTo>
                  <a:pt x="195" y="106"/>
                  <a:pt x="195" y="109"/>
                  <a:pt x="194" y="113"/>
                </a:cubicBezTo>
                <a:cubicBezTo>
                  <a:pt x="194" y="112"/>
                  <a:pt x="195" y="112"/>
                  <a:pt x="195" y="112"/>
                </a:cubicBezTo>
                <a:cubicBezTo>
                  <a:pt x="195" y="112"/>
                  <a:pt x="195" y="111"/>
                  <a:pt x="195" y="111"/>
                </a:cubicBezTo>
                <a:cubicBezTo>
                  <a:pt x="195" y="110"/>
                  <a:pt x="195" y="109"/>
                  <a:pt x="195" y="108"/>
                </a:cubicBezTo>
                <a:cubicBezTo>
                  <a:pt x="195" y="105"/>
                  <a:pt x="194" y="102"/>
                  <a:pt x="194" y="99"/>
                </a:cubicBezTo>
                <a:cubicBezTo>
                  <a:pt x="193" y="100"/>
                  <a:pt x="191" y="100"/>
                  <a:pt x="189" y="101"/>
                </a:cubicBezTo>
                <a:cubicBezTo>
                  <a:pt x="190" y="101"/>
                  <a:pt x="190" y="102"/>
                  <a:pt x="190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2"/>
                  <a:pt x="189" y="102"/>
                  <a:pt x="189" y="102"/>
                </a:cubicBezTo>
                <a:cubicBezTo>
                  <a:pt x="189" y="103"/>
                  <a:pt x="189" y="103"/>
                  <a:pt x="189" y="104"/>
                </a:cubicBezTo>
                <a:cubicBezTo>
                  <a:pt x="189" y="104"/>
                  <a:pt x="189" y="105"/>
                  <a:pt x="189" y="105"/>
                </a:cubicBezTo>
                <a:cubicBezTo>
                  <a:pt x="189" y="106"/>
                  <a:pt x="189" y="108"/>
                  <a:pt x="189" y="109"/>
                </a:cubicBezTo>
                <a:cubicBezTo>
                  <a:pt x="189" y="110"/>
                  <a:pt x="189" y="111"/>
                  <a:pt x="189" y="112"/>
                </a:cubicBezTo>
                <a:cubicBezTo>
                  <a:pt x="189" y="110"/>
                  <a:pt x="190" y="107"/>
                  <a:pt x="190" y="105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90" y="103"/>
                  <a:pt x="191" y="102"/>
                  <a:pt x="191" y="101"/>
                </a:cubicBezTo>
                <a:cubicBezTo>
                  <a:pt x="191" y="101"/>
                  <a:pt x="191" y="100"/>
                  <a:pt x="192" y="100"/>
                </a:cubicBezTo>
                <a:cubicBezTo>
                  <a:pt x="192" y="100"/>
                  <a:pt x="193" y="100"/>
                  <a:pt x="193" y="101"/>
                </a:cubicBezTo>
                <a:cubicBezTo>
                  <a:pt x="193" y="101"/>
                  <a:pt x="193" y="101"/>
                  <a:pt x="193" y="102"/>
                </a:cubicBezTo>
                <a:cubicBezTo>
                  <a:pt x="193" y="102"/>
                  <a:pt x="193" y="102"/>
                  <a:pt x="193" y="102"/>
                </a:cubicBezTo>
                <a:close/>
                <a:moveTo>
                  <a:pt x="198" y="97"/>
                </a:moveTo>
                <a:cubicBezTo>
                  <a:pt x="198" y="101"/>
                  <a:pt x="198" y="105"/>
                  <a:pt x="199" y="109"/>
                </a:cubicBezTo>
                <a:cubicBezTo>
                  <a:pt x="199" y="109"/>
                  <a:pt x="200" y="108"/>
                  <a:pt x="200" y="108"/>
                </a:cubicBezTo>
                <a:cubicBezTo>
                  <a:pt x="200" y="107"/>
                  <a:pt x="200" y="106"/>
                  <a:pt x="200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99" y="106"/>
                  <a:pt x="199" y="105"/>
                  <a:pt x="199" y="105"/>
                </a:cubicBezTo>
                <a:cubicBezTo>
                  <a:pt x="199" y="104"/>
                  <a:pt x="199" y="104"/>
                  <a:pt x="199" y="104"/>
                </a:cubicBezTo>
                <a:cubicBezTo>
                  <a:pt x="199" y="103"/>
                  <a:pt x="200" y="103"/>
                  <a:pt x="200" y="103"/>
                </a:cubicBezTo>
                <a:cubicBezTo>
                  <a:pt x="200" y="101"/>
                  <a:pt x="200" y="100"/>
                  <a:pt x="200" y="99"/>
                </a:cubicBezTo>
                <a:cubicBezTo>
                  <a:pt x="200" y="99"/>
                  <a:pt x="200" y="99"/>
                  <a:pt x="200" y="99"/>
                </a:cubicBezTo>
                <a:cubicBezTo>
                  <a:pt x="199" y="98"/>
                  <a:pt x="199" y="98"/>
                  <a:pt x="200" y="97"/>
                </a:cubicBezTo>
                <a:cubicBezTo>
                  <a:pt x="200" y="97"/>
                  <a:pt x="200" y="97"/>
                  <a:pt x="200" y="97"/>
                </a:cubicBezTo>
                <a:cubicBezTo>
                  <a:pt x="200" y="97"/>
                  <a:pt x="200" y="96"/>
                  <a:pt x="200" y="96"/>
                </a:cubicBezTo>
                <a:cubicBezTo>
                  <a:pt x="199" y="96"/>
                  <a:pt x="199" y="96"/>
                  <a:pt x="198" y="97"/>
                </a:cubicBezTo>
                <a:close/>
                <a:moveTo>
                  <a:pt x="81" y="108"/>
                </a:moveTo>
                <a:cubicBezTo>
                  <a:pt x="81" y="108"/>
                  <a:pt x="81" y="108"/>
                  <a:pt x="81" y="108"/>
                </a:cubicBezTo>
                <a:cubicBezTo>
                  <a:pt x="81" y="108"/>
                  <a:pt x="81" y="109"/>
                  <a:pt x="81" y="109"/>
                </a:cubicBezTo>
                <a:cubicBezTo>
                  <a:pt x="81" y="109"/>
                  <a:pt x="81" y="108"/>
                  <a:pt x="81" y="108"/>
                </a:cubicBezTo>
                <a:cubicBezTo>
                  <a:pt x="81" y="108"/>
                  <a:pt x="81" y="108"/>
                  <a:pt x="81" y="108"/>
                </a:cubicBezTo>
                <a:close/>
                <a:moveTo>
                  <a:pt x="107" y="107"/>
                </a:moveTo>
                <a:cubicBezTo>
                  <a:pt x="116" y="108"/>
                  <a:pt x="125" y="109"/>
                  <a:pt x="132" y="109"/>
                </a:cubicBezTo>
                <a:cubicBezTo>
                  <a:pt x="145" y="109"/>
                  <a:pt x="156" y="108"/>
                  <a:pt x="166" y="105"/>
                </a:cubicBezTo>
                <a:cubicBezTo>
                  <a:pt x="166" y="105"/>
                  <a:pt x="166" y="105"/>
                  <a:pt x="166" y="105"/>
                </a:cubicBezTo>
                <a:cubicBezTo>
                  <a:pt x="166" y="104"/>
                  <a:pt x="167" y="104"/>
                  <a:pt x="168" y="104"/>
                </a:cubicBezTo>
                <a:cubicBezTo>
                  <a:pt x="168" y="104"/>
                  <a:pt x="169" y="104"/>
                  <a:pt x="169" y="105"/>
                </a:cubicBezTo>
                <a:cubicBezTo>
                  <a:pt x="171" y="104"/>
                  <a:pt x="174" y="103"/>
                  <a:pt x="176" y="103"/>
                </a:cubicBezTo>
                <a:cubicBezTo>
                  <a:pt x="188" y="99"/>
                  <a:pt x="200" y="93"/>
                  <a:pt x="210" y="85"/>
                </a:cubicBezTo>
                <a:cubicBezTo>
                  <a:pt x="219" y="77"/>
                  <a:pt x="228" y="69"/>
                  <a:pt x="226" y="57"/>
                </a:cubicBezTo>
                <a:cubicBezTo>
                  <a:pt x="224" y="57"/>
                  <a:pt x="222" y="57"/>
                  <a:pt x="220" y="57"/>
                </a:cubicBezTo>
                <a:cubicBezTo>
                  <a:pt x="220" y="58"/>
                  <a:pt x="220" y="58"/>
                  <a:pt x="219" y="59"/>
                </a:cubicBezTo>
                <a:cubicBezTo>
                  <a:pt x="219" y="59"/>
                  <a:pt x="219" y="59"/>
                  <a:pt x="218" y="59"/>
                </a:cubicBezTo>
                <a:cubicBezTo>
                  <a:pt x="218" y="59"/>
                  <a:pt x="218" y="59"/>
                  <a:pt x="217" y="59"/>
                </a:cubicBezTo>
                <a:cubicBezTo>
                  <a:pt x="217" y="59"/>
                  <a:pt x="217" y="58"/>
                  <a:pt x="217" y="58"/>
                </a:cubicBezTo>
                <a:cubicBezTo>
                  <a:pt x="217" y="58"/>
                  <a:pt x="217" y="57"/>
                  <a:pt x="217" y="57"/>
                </a:cubicBezTo>
                <a:cubicBezTo>
                  <a:pt x="217" y="57"/>
                  <a:pt x="216" y="57"/>
                  <a:pt x="215" y="57"/>
                </a:cubicBezTo>
                <a:cubicBezTo>
                  <a:pt x="215" y="57"/>
                  <a:pt x="215" y="57"/>
                  <a:pt x="215" y="57"/>
                </a:cubicBezTo>
                <a:cubicBezTo>
                  <a:pt x="214" y="57"/>
                  <a:pt x="214" y="57"/>
                  <a:pt x="214" y="57"/>
                </a:cubicBezTo>
                <a:cubicBezTo>
                  <a:pt x="209" y="57"/>
                  <a:pt x="204" y="57"/>
                  <a:pt x="198" y="57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8" y="57"/>
                  <a:pt x="198" y="57"/>
                  <a:pt x="197" y="57"/>
                </a:cubicBezTo>
                <a:cubicBezTo>
                  <a:pt x="192" y="57"/>
                  <a:pt x="186" y="56"/>
                  <a:pt x="180" y="56"/>
                </a:cubicBezTo>
                <a:cubicBezTo>
                  <a:pt x="177" y="56"/>
                  <a:pt x="174" y="56"/>
                  <a:pt x="171" y="56"/>
                </a:cubicBezTo>
                <a:cubicBezTo>
                  <a:pt x="161" y="55"/>
                  <a:pt x="151" y="55"/>
                  <a:pt x="140" y="54"/>
                </a:cubicBezTo>
                <a:cubicBezTo>
                  <a:pt x="138" y="54"/>
                  <a:pt x="135" y="54"/>
                  <a:pt x="132" y="54"/>
                </a:cubicBezTo>
                <a:cubicBezTo>
                  <a:pt x="131" y="54"/>
                  <a:pt x="129" y="54"/>
                  <a:pt x="127" y="53"/>
                </a:cubicBezTo>
                <a:cubicBezTo>
                  <a:pt x="125" y="53"/>
                  <a:pt x="123" y="53"/>
                  <a:pt x="121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0" y="53"/>
                  <a:pt x="119" y="53"/>
                  <a:pt x="119" y="52"/>
                </a:cubicBezTo>
                <a:cubicBezTo>
                  <a:pt x="119" y="52"/>
                  <a:pt x="119" y="52"/>
                  <a:pt x="119" y="52"/>
                </a:cubicBezTo>
                <a:cubicBezTo>
                  <a:pt x="118" y="53"/>
                  <a:pt x="118" y="53"/>
                  <a:pt x="118" y="53"/>
                </a:cubicBezTo>
                <a:cubicBezTo>
                  <a:pt x="118" y="53"/>
                  <a:pt x="118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7" y="53"/>
                  <a:pt x="117" y="53"/>
                  <a:pt x="117" y="53"/>
                </a:cubicBezTo>
                <a:cubicBezTo>
                  <a:pt x="116" y="53"/>
                  <a:pt x="116" y="53"/>
                  <a:pt x="116" y="52"/>
                </a:cubicBezTo>
                <a:cubicBezTo>
                  <a:pt x="116" y="52"/>
                  <a:pt x="116" y="52"/>
                  <a:pt x="116" y="51"/>
                </a:cubicBezTo>
                <a:cubicBezTo>
                  <a:pt x="116" y="51"/>
                  <a:pt x="116" y="51"/>
                  <a:pt x="115" y="52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4" y="52"/>
                  <a:pt x="114" y="51"/>
                  <a:pt x="114" y="51"/>
                </a:cubicBezTo>
                <a:cubicBezTo>
                  <a:pt x="114" y="49"/>
                  <a:pt x="115" y="48"/>
                  <a:pt x="116" y="47"/>
                </a:cubicBezTo>
                <a:cubicBezTo>
                  <a:pt x="116" y="47"/>
                  <a:pt x="116" y="46"/>
                  <a:pt x="116" y="45"/>
                </a:cubicBezTo>
                <a:cubicBezTo>
                  <a:pt x="116" y="43"/>
                  <a:pt x="116" y="42"/>
                  <a:pt x="116" y="40"/>
                </a:cubicBezTo>
                <a:cubicBezTo>
                  <a:pt x="116" y="40"/>
                  <a:pt x="116" y="39"/>
                  <a:pt x="116" y="39"/>
                </a:cubicBezTo>
                <a:cubicBezTo>
                  <a:pt x="117" y="31"/>
                  <a:pt x="117" y="23"/>
                  <a:pt x="116" y="14"/>
                </a:cubicBezTo>
                <a:cubicBezTo>
                  <a:pt x="116" y="13"/>
                  <a:pt x="116" y="12"/>
                  <a:pt x="116" y="11"/>
                </a:cubicBezTo>
                <a:cubicBezTo>
                  <a:pt x="113" y="11"/>
                  <a:pt x="110" y="11"/>
                  <a:pt x="106" y="11"/>
                </a:cubicBezTo>
                <a:cubicBezTo>
                  <a:pt x="96" y="11"/>
                  <a:pt x="86" y="12"/>
                  <a:pt x="77" y="14"/>
                </a:cubicBezTo>
                <a:cubicBezTo>
                  <a:pt x="76" y="14"/>
                  <a:pt x="74" y="15"/>
                  <a:pt x="73" y="15"/>
                </a:cubicBezTo>
                <a:cubicBezTo>
                  <a:pt x="66" y="16"/>
                  <a:pt x="58" y="18"/>
                  <a:pt x="50" y="21"/>
                </a:cubicBezTo>
                <a:cubicBezTo>
                  <a:pt x="43" y="24"/>
                  <a:pt x="36" y="27"/>
                  <a:pt x="29" y="32"/>
                </a:cubicBezTo>
                <a:cubicBezTo>
                  <a:pt x="19" y="39"/>
                  <a:pt x="9" y="47"/>
                  <a:pt x="7" y="58"/>
                </a:cubicBezTo>
                <a:cubicBezTo>
                  <a:pt x="6" y="65"/>
                  <a:pt x="8" y="71"/>
                  <a:pt x="14" y="77"/>
                </a:cubicBezTo>
                <a:cubicBezTo>
                  <a:pt x="14" y="77"/>
                  <a:pt x="14" y="77"/>
                  <a:pt x="14" y="77"/>
                </a:cubicBezTo>
                <a:cubicBezTo>
                  <a:pt x="14" y="77"/>
                  <a:pt x="14" y="77"/>
                  <a:pt x="15" y="77"/>
                </a:cubicBezTo>
                <a:cubicBezTo>
                  <a:pt x="15" y="77"/>
                  <a:pt x="15" y="78"/>
                  <a:pt x="15" y="78"/>
                </a:cubicBezTo>
                <a:cubicBezTo>
                  <a:pt x="15" y="78"/>
                  <a:pt x="15" y="78"/>
                  <a:pt x="15" y="78"/>
                </a:cubicBezTo>
                <a:cubicBezTo>
                  <a:pt x="17" y="80"/>
                  <a:pt x="20" y="82"/>
                  <a:pt x="23" y="84"/>
                </a:cubicBezTo>
                <a:cubicBezTo>
                  <a:pt x="35" y="91"/>
                  <a:pt x="48" y="97"/>
                  <a:pt x="62" y="100"/>
                </a:cubicBezTo>
                <a:cubicBezTo>
                  <a:pt x="74" y="103"/>
                  <a:pt x="86" y="105"/>
                  <a:pt x="101" y="107"/>
                </a:cubicBezTo>
                <a:cubicBezTo>
                  <a:pt x="102" y="107"/>
                  <a:pt x="103" y="107"/>
                  <a:pt x="104" y="107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05" y="107"/>
                  <a:pt x="105" y="106"/>
                  <a:pt x="106" y="106"/>
                </a:cubicBezTo>
                <a:cubicBezTo>
                  <a:pt x="106" y="106"/>
                  <a:pt x="107" y="106"/>
                  <a:pt x="107" y="107"/>
                </a:cubicBezTo>
                <a:cubicBezTo>
                  <a:pt x="107" y="107"/>
                  <a:pt x="107" y="107"/>
                  <a:pt x="107" y="107"/>
                </a:cubicBezTo>
                <a:close/>
                <a:moveTo>
                  <a:pt x="218" y="109"/>
                </a:moveTo>
                <a:cubicBezTo>
                  <a:pt x="219" y="108"/>
                  <a:pt x="220" y="107"/>
                  <a:pt x="221" y="106"/>
                </a:cubicBezTo>
                <a:cubicBezTo>
                  <a:pt x="221" y="106"/>
                  <a:pt x="221" y="106"/>
                  <a:pt x="221" y="106"/>
                </a:cubicBezTo>
                <a:cubicBezTo>
                  <a:pt x="220" y="105"/>
                  <a:pt x="220" y="104"/>
                  <a:pt x="220" y="103"/>
                </a:cubicBezTo>
                <a:cubicBezTo>
                  <a:pt x="220" y="104"/>
                  <a:pt x="220" y="105"/>
                  <a:pt x="219" y="106"/>
                </a:cubicBezTo>
                <a:cubicBezTo>
                  <a:pt x="219" y="107"/>
                  <a:pt x="219" y="107"/>
                  <a:pt x="219" y="108"/>
                </a:cubicBezTo>
                <a:cubicBezTo>
                  <a:pt x="218" y="108"/>
                  <a:pt x="218" y="108"/>
                  <a:pt x="218" y="108"/>
                </a:cubicBezTo>
                <a:cubicBezTo>
                  <a:pt x="218" y="109"/>
                  <a:pt x="218" y="109"/>
                  <a:pt x="218" y="109"/>
                </a:cubicBezTo>
                <a:close/>
                <a:moveTo>
                  <a:pt x="24" y="108"/>
                </a:moveTo>
                <a:cubicBezTo>
                  <a:pt x="24" y="107"/>
                  <a:pt x="24" y="105"/>
                  <a:pt x="24" y="104"/>
                </a:cubicBezTo>
                <a:cubicBezTo>
                  <a:pt x="24" y="103"/>
                  <a:pt x="24" y="103"/>
                  <a:pt x="24" y="102"/>
                </a:cubicBezTo>
                <a:cubicBezTo>
                  <a:pt x="24" y="100"/>
                  <a:pt x="25" y="99"/>
                  <a:pt x="25" y="97"/>
                </a:cubicBezTo>
                <a:cubicBezTo>
                  <a:pt x="25" y="95"/>
                  <a:pt x="25" y="92"/>
                  <a:pt x="25" y="90"/>
                </a:cubicBezTo>
                <a:cubicBezTo>
                  <a:pt x="25" y="90"/>
                  <a:pt x="25" y="90"/>
                  <a:pt x="25" y="89"/>
                </a:cubicBezTo>
                <a:cubicBezTo>
                  <a:pt x="24" y="89"/>
                  <a:pt x="23" y="88"/>
                  <a:pt x="21" y="87"/>
                </a:cubicBezTo>
                <a:cubicBezTo>
                  <a:pt x="22" y="90"/>
                  <a:pt x="22" y="94"/>
                  <a:pt x="22" y="98"/>
                </a:cubicBezTo>
                <a:cubicBezTo>
                  <a:pt x="22" y="99"/>
                  <a:pt x="22" y="99"/>
                  <a:pt x="22" y="100"/>
                </a:cubicBezTo>
                <a:cubicBezTo>
                  <a:pt x="22" y="102"/>
                  <a:pt x="22" y="105"/>
                  <a:pt x="22" y="107"/>
                </a:cubicBezTo>
                <a:cubicBezTo>
                  <a:pt x="22" y="107"/>
                  <a:pt x="24" y="108"/>
                  <a:pt x="24" y="108"/>
                </a:cubicBezTo>
                <a:close/>
                <a:moveTo>
                  <a:pt x="210" y="105"/>
                </a:moveTo>
                <a:cubicBezTo>
                  <a:pt x="210" y="106"/>
                  <a:pt x="210" y="106"/>
                  <a:pt x="209" y="107"/>
                </a:cubicBezTo>
                <a:cubicBezTo>
                  <a:pt x="210" y="107"/>
                  <a:pt x="212" y="105"/>
                  <a:pt x="212" y="105"/>
                </a:cubicBezTo>
                <a:cubicBezTo>
                  <a:pt x="212" y="105"/>
                  <a:pt x="212" y="104"/>
                  <a:pt x="212" y="104"/>
                </a:cubicBezTo>
                <a:cubicBezTo>
                  <a:pt x="212" y="103"/>
                  <a:pt x="212" y="103"/>
                  <a:pt x="212" y="103"/>
                </a:cubicBezTo>
                <a:cubicBezTo>
                  <a:pt x="211" y="103"/>
                  <a:pt x="210" y="104"/>
                  <a:pt x="210" y="105"/>
                </a:cubicBezTo>
                <a:close/>
                <a:moveTo>
                  <a:pt x="177" y="106"/>
                </a:moveTo>
                <a:cubicBezTo>
                  <a:pt x="177" y="106"/>
                  <a:pt x="177" y="106"/>
                  <a:pt x="177" y="106"/>
                </a:cubicBezTo>
                <a:cubicBezTo>
                  <a:pt x="177" y="107"/>
                  <a:pt x="177" y="107"/>
                  <a:pt x="177" y="107"/>
                </a:cubicBezTo>
                <a:cubicBezTo>
                  <a:pt x="177" y="107"/>
                  <a:pt x="178" y="106"/>
                  <a:pt x="178" y="106"/>
                </a:cubicBezTo>
                <a:cubicBezTo>
                  <a:pt x="178" y="106"/>
                  <a:pt x="177" y="106"/>
                  <a:pt x="177" y="106"/>
                </a:cubicBezTo>
                <a:close/>
                <a:moveTo>
                  <a:pt x="183" y="104"/>
                </a:moveTo>
                <a:cubicBezTo>
                  <a:pt x="183" y="104"/>
                  <a:pt x="183" y="104"/>
                  <a:pt x="183" y="105"/>
                </a:cubicBezTo>
                <a:cubicBezTo>
                  <a:pt x="183" y="105"/>
                  <a:pt x="183" y="106"/>
                  <a:pt x="183" y="107"/>
                </a:cubicBezTo>
                <a:cubicBezTo>
                  <a:pt x="183" y="107"/>
                  <a:pt x="183" y="106"/>
                  <a:pt x="183" y="106"/>
                </a:cubicBezTo>
                <a:cubicBezTo>
                  <a:pt x="183" y="105"/>
                  <a:pt x="183" y="104"/>
                  <a:pt x="184" y="104"/>
                </a:cubicBezTo>
                <a:cubicBezTo>
                  <a:pt x="184" y="104"/>
                  <a:pt x="183" y="104"/>
                  <a:pt x="183" y="104"/>
                </a:cubicBezTo>
                <a:close/>
                <a:moveTo>
                  <a:pt x="203" y="106"/>
                </a:moveTo>
                <a:cubicBezTo>
                  <a:pt x="203" y="106"/>
                  <a:pt x="203" y="106"/>
                  <a:pt x="203" y="106"/>
                </a:cubicBezTo>
                <a:cubicBezTo>
                  <a:pt x="203" y="106"/>
                  <a:pt x="203" y="106"/>
                  <a:pt x="203" y="106"/>
                </a:cubicBezTo>
                <a:cubicBezTo>
                  <a:pt x="203" y="105"/>
                  <a:pt x="203" y="105"/>
                  <a:pt x="203" y="104"/>
                </a:cubicBezTo>
                <a:cubicBezTo>
                  <a:pt x="203" y="104"/>
                  <a:pt x="203" y="104"/>
                  <a:pt x="202" y="104"/>
                </a:cubicBezTo>
                <a:cubicBezTo>
                  <a:pt x="202" y="105"/>
                  <a:pt x="203" y="105"/>
                  <a:pt x="203" y="106"/>
                </a:cubicBezTo>
                <a:close/>
                <a:moveTo>
                  <a:pt x="16" y="104"/>
                </a:moveTo>
                <a:cubicBezTo>
                  <a:pt x="17" y="104"/>
                  <a:pt x="18" y="105"/>
                  <a:pt x="19" y="105"/>
                </a:cubicBezTo>
                <a:cubicBezTo>
                  <a:pt x="19" y="104"/>
                  <a:pt x="19" y="102"/>
                  <a:pt x="19" y="101"/>
                </a:cubicBezTo>
                <a:cubicBezTo>
                  <a:pt x="19" y="100"/>
                  <a:pt x="19" y="99"/>
                  <a:pt x="19" y="98"/>
                </a:cubicBezTo>
                <a:cubicBezTo>
                  <a:pt x="19" y="94"/>
                  <a:pt x="20" y="90"/>
                  <a:pt x="19" y="86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5"/>
                  <a:pt x="18" y="85"/>
                  <a:pt x="17" y="84"/>
                </a:cubicBezTo>
                <a:cubicBezTo>
                  <a:pt x="17" y="85"/>
                  <a:pt x="17" y="86"/>
                  <a:pt x="17" y="87"/>
                </a:cubicBezTo>
                <a:cubicBezTo>
                  <a:pt x="17" y="89"/>
                  <a:pt x="17" y="91"/>
                  <a:pt x="17" y="94"/>
                </a:cubicBezTo>
                <a:cubicBezTo>
                  <a:pt x="17" y="94"/>
                  <a:pt x="17" y="94"/>
                  <a:pt x="17" y="94"/>
                </a:cubicBezTo>
                <a:cubicBezTo>
                  <a:pt x="17" y="97"/>
                  <a:pt x="17" y="101"/>
                  <a:pt x="16" y="104"/>
                </a:cubicBezTo>
                <a:close/>
                <a:moveTo>
                  <a:pt x="186" y="103"/>
                </a:moveTo>
                <a:cubicBezTo>
                  <a:pt x="186" y="103"/>
                  <a:pt x="186" y="103"/>
                  <a:pt x="187" y="103"/>
                </a:cubicBezTo>
                <a:cubicBezTo>
                  <a:pt x="187" y="103"/>
                  <a:pt x="187" y="103"/>
                  <a:pt x="187" y="102"/>
                </a:cubicBezTo>
                <a:cubicBezTo>
                  <a:pt x="187" y="102"/>
                  <a:pt x="186" y="103"/>
                  <a:pt x="186" y="103"/>
                </a:cubicBezTo>
                <a:close/>
                <a:moveTo>
                  <a:pt x="224" y="103"/>
                </a:moveTo>
                <a:cubicBezTo>
                  <a:pt x="224" y="103"/>
                  <a:pt x="224" y="103"/>
                  <a:pt x="224" y="103"/>
                </a:cubicBezTo>
                <a:cubicBezTo>
                  <a:pt x="224" y="102"/>
                  <a:pt x="224" y="102"/>
                  <a:pt x="224" y="102"/>
                </a:cubicBezTo>
                <a:cubicBezTo>
                  <a:pt x="224" y="102"/>
                  <a:pt x="224" y="103"/>
                  <a:pt x="224" y="103"/>
                </a:cubicBezTo>
                <a:close/>
                <a:moveTo>
                  <a:pt x="14" y="102"/>
                </a:moveTo>
                <a:cubicBezTo>
                  <a:pt x="14" y="101"/>
                  <a:pt x="14" y="101"/>
                  <a:pt x="14" y="100"/>
                </a:cubicBezTo>
                <a:cubicBezTo>
                  <a:pt x="14" y="101"/>
                  <a:pt x="14" y="101"/>
                  <a:pt x="14" y="102"/>
                </a:cubicBezTo>
                <a:cubicBezTo>
                  <a:pt x="14" y="102"/>
                  <a:pt x="14" y="102"/>
                  <a:pt x="14" y="102"/>
                </a:cubicBezTo>
                <a:close/>
                <a:moveTo>
                  <a:pt x="7" y="73"/>
                </a:moveTo>
                <a:cubicBezTo>
                  <a:pt x="7" y="79"/>
                  <a:pt x="7" y="85"/>
                  <a:pt x="7" y="91"/>
                </a:cubicBezTo>
                <a:cubicBezTo>
                  <a:pt x="7" y="93"/>
                  <a:pt x="8" y="95"/>
                  <a:pt x="8" y="98"/>
                </a:cubicBezTo>
                <a:cubicBezTo>
                  <a:pt x="8" y="99"/>
                  <a:pt x="9" y="99"/>
                  <a:pt x="10" y="100"/>
                </a:cubicBezTo>
                <a:cubicBezTo>
                  <a:pt x="10" y="100"/>
                  <a:pt x="11" y="100"/>
                  <a:pt x="11" y="100"/>
                </a:cubicBezTo>
                <a:cubicBezTo>
                  <a:pt x="11" y="100"/>
                  <a:pt x="11" y="99"/>
                  <a:pt x="11" y="99"/>
                </a:cubicBezTo>
                <a:cubicBezTo>
                  <a:pt x="11" y="99"/>
                  <a:pt x="10" y="99"/>
                  <a:pt x="10" y="99"/>
                </a:cubicBezTo>
                <a:cubicBezTo>
                  <a:pt x="9" y="99"/>
                  <a:pt x="9" y="99"/>
                  <a:pt x="9" y="98"/>
                </a:cubicBezTo>
                <a:cubicBezTo>
                  <a:pt x="8" y="97"/>
                  <a:pt x="8" y="95"/>
                  <a:pt x="9" y="94"/>
                </a:cubicBezTo>
                <a:cubicBezTo>
                  <a:pt x="9" y="93"/>
                  <a:pt x="9" y="93"/>
                  <a:pt x="9" y="92"/>
                </a:cubicBezTo>
                <a:cubicBezTo>
                  <a:pt x="9" y="90"/>
                  <a:pt x="9" y="88"/>
                  <a:pt x="9" y="85"/>
                </a:cubicBezTo>
                <a:cubicBezTo>
                  <a:pt x="9" y="82"/>
                  <a:pt x="9" y="79"/>
                  <a:pt x="8" y="76"/>
                </a:cubicBezTo>
                <a:cubicBezTo>
                  <a:pt x="8" y="75"/>
                  <a:pt x="7" y="74"/>
                  <a:pt x="7" y="73"/>
                </a:cubicBezTo>
                <a:close/>
                <a:moveTo>
                  <a:pt x="202" y="99"/>
                </a:moveTo>
                <a:cubicBezTo>
                  <a:pt x="202" y="99"/>
                  <a:pt x="202" y="100"/>
                  <a:pt x="202" y="100"/>
                </a:cubicBezTo>
                <a:cubicBezTo>
                  <a:pt x="202" y="100"/>
                  <a:pt x="202" y="100"/>
                  <a:pt x="202" y="100"/>
                </a:cubicBezTo>
                <a:cubicBezTo>
                  <a:pt x="202" y="100"/>
                  <a:pt x="202" y="99"/>
                  <a:pt x="202" y="99"/>
                </a:cubicBezTo>
                <a:cubicBezTo>
                  <a:pt x="202" y="99"/>
                  <a:pt x="202" y="99"/>
                  <a:pt x="202" y="99"/>
                </a:cubicBezTo>
                <a:close/>
                <a:moveTo>
                  <a:pt x="210" y="97"/>
                </a:moveTo>
                <a:cubicBezTo>
                  <a:pt x="210" y="98"/>
                  <a:pt x="210" y="99"/>
                  <a:pt x="210" y="100"/>
                </a:cubicBezTo>
                <a:cubicBezTo>
                  <a:pt x="211" y="99"/>
                  <a:pt x="212" y="98"/>
                  <a:pt x="212" y="98"/>
                </a:cubicBezTo>
                <a:cubicBezTo>
                  <a:pt x="212" y="97"/>
                  <a:pt x="212" y="96"/>
                  <a:pt x="212" y="95"/>
                </a:cubicBezTo>
                <a:cubicBezTo>
                  <a:pt x="212" y="96"/>
                  <a:pt x="211" y="96"/>
                  <a:pt x="210" y="97"/>
                </a:cubicBezTo>
                <a:close/>
                <a:moveTo>
                  <a:pt x="219" y="96"/>
                </a:moveTo>
                <a:cubicBezTo>
                  <a:pt x="219" y="97"/>
                  <a:pt x="219" y="98"/>
                  <a:pt x="219" y="99"/>
                </a:cubicBezTo>
                <a:cubicBezTo>
                  <a:pt x="220" y="99"/>
                  <a:pt x="220" y="99"/>
                  <a:pt x="220" y="99"/>
                </a:cubicBezTo>
                <a:cubicBezTo>
                  <a:pt x="220" y="97"/>
                  <a:pt x="220" y="96"/>
                  <a:pt x="220" y="95"/>
                </a:cubicBezTo>
                <a:cubicBezTo>
                  <a:pt x="220" y="96"/>
                  <a:pt x="220" y="96"/>
                  <a:pt x="219" y="96"/>
                </a:cubicBezTo>
                <a:close/>
                <a:moveTo>
                  <a:pt x="14" y="91"/>
                </a:moveTo>
                <a:cubicBezTo>
                  <a:pt x="14" y="92"/>
                  <a:pt x="14" y="93"/>
                  <a:pt x="14" y="94"/>
                </a:cubicBezTo>
                <a:cubicBezTo>
                  <a:pt x="14" y="94"/>
                  <a:pt x="14" y="94"/>
                  <a:pt x="14" y="94"/>
                </a:cubicBezTo>
                <a:cubicBezTo>
                  <a:pt x="14" y="94"/>
                  <a:pt x="14" y="93"/>
                  <a:pt x="14" y="92"/>
                </a:cubicBezTo>
                <a:cubicBezTo>
                  <a:pt x="14" y="92"/>
                  <a:pt x="14" y="91"/>
                  <a:pt x="14" y="91"/>
                </a:cubicBezTo>
                <a:close/>
                <a:moveTo>
                  <a:pt x="204" y="94"/>
                </a:moveTo>
                <a:cubicBezTo>
                  <a:pt x="205" y="94"/>
                  <a:pt x="205" y="94"/>
                  <a:pt x="205" y="94"/>
                </a:cubicBezTo>
                <a:cubicBezTo>
                  <a:pt x="205" y="93"/>
                  <a:pt x="205" y="93"/>
                  <a:pt x="205" y="93"/>
                </a:cubicBezTo>
                <a:cubicBezTo>
                  <a:pt x="205" y="93"/>
                  <a:pt x="205" y="93"/>
                  <a:pt x="204" y="93"/>
                </a:cubicBezTo>
                <a:cubicBezTo>
                  <a:pt x="204" y="93"/>
                  <a:pt x="204" y="93"/>
                  <a:pt x="204" y="94"/>
                </a:cubicBezTo>
                <a:close/>
                <a:moveTo>
                  <a:pt x="220" y="86"/>
                </a:moveTo>
                <a:cubicBezTo>
                  <a:pt x="220" y="88"/>
                  <a:pt x="220" y="89"/>
                  <a:pt x="220" y="91"/>
                </a:cubicBezTo>
                <a:cubicBezTo>
                  <a:pt x="220" y="91"/>
                  <a:pt x="220" y="91"/>
                  <a:pt x="220" y="91"/>
                </a:cubicBezTo>
                <a:cubicBezTo>
                  <a:pt x="220" y="89"/>
                  <a:pt x="220" y="87"/>
                  <a:pt x="220" y="86"/>
                </a:cubicBezTo>
                <a:cubicBezTo>
                  <a:pt x="220" y="86"/>
                  <a:pt x="220" y="86"/>
                  <a:pt x="220" y="86"/>
                </a:cubicBezTo>
                <a:close/>
                <a:moveTo>
                  <a:pt x="224" y="81"/>
                </a:moveTo>
                <a:cubicBezTo>
                  <a:pt x="224" y="83"/>
                  <a:pt x="225" y="84"/>
                  <a:pt x="225" y="85"/>
                </a:cubicBezTo>
                <a:cubicBezTo>
                  <a:pt x="225" y="83"/>
                  <a:pt x="225" y="82"/>
                  <a:pt x="225" y="81"/>
                </a:cubicBezTo>
                <a:cubicBezTo>
                  <a:pt x="225" y="81"/>
                  <a:pt x="224" y="81"/>
                  <a:pt x="224" y="81"/>
                </a:cubicBezTo>
                <a:close/>
                <a:moveTo>
                  <a:pt x="225" y="54"/>
                </a:moveTo>
                <a:cubicBezTo>
                  <a:pt x="225" y="54"/>
                  <a:pt x="225" y="53"/>
                  <a:pt x="225" y="53"/>
                </a:cubicBezTo>
                <a:cubicBezTo>
                  <a:pt x="225" y="52"/>
                  <a:pt x="225" y="52"/>
                  <a:pt x="225" y="51"/>
                </a:cubicBezTo>
                <a:cubicBezTo>
                  <a:pt x="225" y="51"/>
                  <a:pt x="225" y="51"/>
                  <a:pt x="225" y="50"/>
                </a:cubicBezTo>
                <a:cubicBezTo>
                  <a:pt x="225" y="49"/>
                  <a:pt x="225" y="47"/>
                  <a:pt x="225" y="46"/>
                </a:cubicBezTo>
                <a:cubicBezTo>
                  <a:pt x="225" y="46"/>
                  <a:pt x="225" y="46"/>
                  <a:pt x="225" y="46"/>
                </a:cubicBezTo>
                <a:cubicBezTo>
                  <a:pt x="225" y="46"/>
                  <a:pt x="225" y="46"/>
                  <a:pt x="224" y="46"/>
                </a:cubicBezTo>
                <a:cubicBezTo>
                  <a:pt x="224" y="46"/>
                  <a:pt x="224" y="46"/>
                  <a:pt x="224" y="46"/>
                </a:cubicBezTo>
                <a:cubicBezTo>
                  <a:pt x="224" y="46"/>
                  <a:pt x="224" y="46"/>
                  <a:pt x="223" y="46"/>
                </a:cubicBezTo>
                <a:cubicBezTo>
                  <a:pt x="222" y="46"/>
                  <a:pt x="222" y="46"/>
                  <a:pt x="221" y="46"/>
                </a:cubicBezTo>
                <a:cubicBezTo>
                  <a:pt x="221" y="46"/>
                  <a:pt x="221" y="47"/>
                  <a:pt x="222" y="47"/>
                </a:cubicBezTo>
                <a:cubicBezTo>
                  <a:pt x="222" y="47"/>
                  <a:pt x="222" y="47"/>
                  <a:pt x="222" y="47"/>
                </a:cubicBezTo>
                <a:cubicBezTo>
                  <a:pt x="223" y="47"/>
                  <a:pt x="223" y="47"/>
                  <a:pt x="223" y="48"/>
                </a:cubicBezTo>
                <a:cubicBezTo>
                  <a:pt x="223" y="49"/>
                  <a:pt x="223" y="49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3" y="50"/>
                  <a:pt x="223" y="50"/>
                  <a:pt x="223" y="50"/>
                </a:cubicBezTo>
                <a:cubicBezTo>
                  <a:pt x="224" y="50"/>
                  <a:pt x="224" y="50"/>
                  <a:pt x="224" y="51"/>
                </a:cubicBezTo>
                <a:cubicBezTo>
                  <a:pt x="225" y="51"/>
                  <a:pt x="225" y="52"/>
                  <a:pt x="224" y="52"/>
                </a:cubicBezTo>
                <a:cubicBezTo>
                  <a:pt x="224" y="53"/>
                  <a:pt x="223" y="53"/>
                  <a:pt x="223" y="54"/>
                </a:cubicBezTo>
                <a:cubicBezTo>
                  <a:pt x="224" y="54"/>
                  <a:pt x="224" y="54"/>
                  <a:pt x="225" y="54"/>
                </a:cubicBezTo>
                <a:close/>
                <a:moveTo>
                  <a:pt x="219" y="54"/>
                </a:moveTo>
                <a:cubicBezTo>
                  <a:pt x="219" y="53"/>
                  <a:pt x="221" y="51"/>
                  <a:pt x="221" y="51"/>
                </a:cubicBezTo>
                <a:cubicBezTo>
                  <a:pt x="221" y="51"/>
                  <a:pt x="221" y="51"/>
                  <a:pt x="221" y="51"/>
                </a:cubicBezTo>
                <a:cubicBezTo>
                  <a:pt x="220" y="52"/>
                  <a:pt x="219" y="53"/>
                  <a:pt x="218" y="54"/>
                </a:cubicBezTo>
                <a:cubicBezTo>
                  <a:pt x="218" y="54"/>
                  <a:pt x="218" y="54"/>
                  <a:pt x="218" y="54"/>
                </a:cubicBezTo>
                <a:cubicBezTo>
                  <a:pt x="218" y="54"/>
                  <a:pt x="219" y="54"/>
                  <a:pt x="219" y="54"/>
                </a:cubicBezTo>
                <a:close/>
                <a:moveTo>
                  <a:pt x="202" y="53"/>
                </a:moveTo>
                <a:cubicBezTo>
                  <a:pt x="203" y="53"/>
                  <a:pt x="205" y="54"/>
                  <a:pt x="206" y="54"/>
                </a:cubicBezTo>
                <a:cubicBezTo>
                  <a:pt x="206" y="53"/>
                  <a:pt x="206" y="53"/>
                  <a:pt x="206" y="53"/>
                </a:cubicBezTo>
                <a:cubicBezTo>
                  <a:pt x="207" y="51"/>
                  <a:pt x="209" y="50"/>
                  <a:pt x="210" y="48"/>
                </a:cubicBezTo>
                <a:cubicBezTo>
                  <a:pt x="211" y="48"/>
                  <a:pt x="211" y="48"/>
                  <a:pt x="211" y="48"/>
                </a:cubicBezTo>
                <a:cubicBezTo>
                  <a:pt x="212" y="47"/>
                  <a:pt x="212" y="47"/>
                  <a:pt x="212" y="47"/>
                </a:cubicBezTo>
                <a:cubicBezTo>
                  <a:pt x="212" y="47"/>
                  <a:pt x="212" y="46"/>
                  <a:pt x="213" y="46"/>
                </a:cubicBezTo>
                <a:cubicBezTo>
                  <a:pt x="212" y="46"/>
                  <a:pt x="211" y="46"/>
                  <a:pt x="211" y="46"/>
                </a:cubicBezTo>
                <a:cubicBezTo>
                  <a:pt x="208" y="47"/>
                  <a:pt x="206" y="49"/>
                  <a:pt x="204" y="51"/>
                </a:cubicBezTo>
                <a:cubicBezTo>
                  <a:pt x="203" y="52"/>
                  <a:pt x="203" y="52"/>
                  <a:pt x="202" y="53"/>
                </a:cubicBezTo>
                <a:cubicBezTo>
                  <a:pt x="202" y="53"/>
                  <a:pt x="202" y="53"/>
                  <a:pt x="202" y="53"/>
                </a:cubicBezTo>
                <a:close/>
                <a:moveTo>
                  <a:pt x="198" y="53"/>
                </a:moveTo>
                <a:cubicBezTo>
                  <a:pt x="199" y="51"/>
                  <a:pt x="201" y="49"/>
                  <a:pt x="203" y="48"/>
                </a:cubicBezTo>
                <a:cubicBezTo>
                  <a:pt x="202" y="48"/>
                  <a:pt x="200" y="50"/>
                  <a:pt x="199" y="51"/>
                </a:cubicBezTo>
                <a:cubicBezTo>
                  <a:pt x="198" y="52"/>
                  <a:pt x="197" y="53"/>
                  <a:pt x="196" y="53"/>
                </a:cubicBezTo>
                <a:lnTo>
                  <a:pt x="198" y="53"/>
                </a:lnTo>
                <a:close/>
                <a:moveTo>
                  <a:pt x="185" y="53"/>
                </a:moveTo>
                <a:cubicBezTo>
                  <a:pt x="187" y="53"/>
                  <a:pt x="190" y="53"/>
                  <a:pt x="193" y="53"/>
                </a:cubicBezTo>
                <a:cubicBezTo>
                  <a:pt x="193" y="53"/>
                  <a:pt x="193" y="53"/>
                  <a:pt x="193" y="53"/>
                </a:cubicBezTo>
                <a:cubicBezTo>
                  <a:pt x="195" y="50"/>
                  <a:pt x="198" y="47"/>
                  <a:pt x="202" y="46"/>
                </a:cubicBezTo>
                <a:cubicBezTo>
                  <a:pt x="199" y="45"/>
                  <a:pt x="196" y="45"/>
                  <a:pt x="193" y="45"/>
                </a:cubicBezTo>
                <a:cubicBezTo>
                  <a:pt x="193" y="45"/>
                  <a:pt x="193" y="46"/>
                  <a:pt x="193" y="46"/>
                </a:cubicBezTo>
                <a:cubicBezTo>
                  <a:pt x="191" y="47"/>
                  <a:pt x="189" y="49"/>
                  <a:pt x="187" y="51"/>
                </a:cubicBezTo>
                <a:cubicBezTo>
                  <a:pt x="186" y="51"/>
                  <a:pt x="185" y="52"/>
                  <a:pt x="185" y="53"/>
                </a:cubicBezTo>
                <a:close/>
                <a:moveTo>
                  <a:pt x="181" y="53"/>
                </a:moveTo>
                <a:cubicBezTo>
                  <a:pt x="184" y="49"/>
                  <a:pt x="187" y="47"/>
                  <a:pt x="190" y="45"/>
                </a:cubicBezTo>
                <a:cubicBezTo>
                  <a:pt x="188" y="45"/>
                  <a:pt x="187" y="45"/>
                  <a:pt x="185" y="45"/>
                </a:cubicBezTo>
                <a:cubicBezTo>
                  <a:pt x="185" y="45"/>
                  <a:pt x="185" y="45"/>
                  <a:pt x="185" y="45"/>
                </a:cubicBezTo>
                <a:cubicBezTo>
                  <a:pt x="186" y="45"/>
                  <a:pt x="185" y="46"/>
                  <a:pt x="185" y="46"/>
                </a:cubicBezTo>
                <a:cubicBezTo>
                  <a:pt x="183" y="48"/>
                  <a:pt x="181" y="49"/>
                  <a:pt x="179" y="51"/>
                </a:cubicBezTo>
                <a:cubicBezTo>
                  <a:pt x="179" y="51"/>
                  <a:pt x="179" y="52"/>
                  <a:pt x="178" y="52"/>
                </a:cubicBezTo>
                <a:cubicBezTo>
                  <a:pt x="178" y="52"/>
                  <a:pt x="178" y="52"/>
                  <a:pt x="178" y="53"/>
                </a:cubicBezTo>
                <a:cubicBezTo>
                  <a:pt x="179" y="53"/>
                  <a:pt x="180" y="53"/>
                  <a:pt x="181" y="53"/>
                </a:cubicBezTo>
                <a:close/>
                <a:moveTo>
                  <a:pt x="174" y="52"/>
                </a:moveTo>
                <a:cubicBezTo>
                  <a:pt x="175" y="51"/>
                  <a:pt x="177" y="49"/>
                  <a:pt x="178" y="48"/>
                </a:cubicBezTo>
                <a:cubicBezTo>
                  <a:pt x="178" y="48"/>
                  <a:pt x="178" y="48"/>
                  <a:pt x="178" y="48"/>
                </a:cubicBezTo>
                <a:cubicBezTo>
                  <a:pt x="179" y="47"/>
                  <a:pt x="181" y="45"/>
                  <a:pt x="183" y="44"/>
                </a:cubicBezTo>
                <a:cubicBezTo>
                  <a:pt x="180" y="44"/>
                  <a:pt x="170" y="44"/>
                  <a:pt x="170" y="44"/>
                </a:cubicBezTo>
                <a:cubicBezTo>
                  <a:pt x="168" y="44"/>
                  <a:pt x="166" y="43"/>
                  <a:pt x="165" y="43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43"/>
                  <a:pt x="164" y="44"/>
                  <a:pt x="164" y="44"/>
                </a:cubicBezTo>
                <a:cubicBezTo>
                  <a:pt x="163" y="45"/>
                  <a:pt x="161" y="47"/>
                  <a:pt x="159" y="48"/>
                </a:cubicBezTo>
                <a:cubicBezTo>
                  <a:pt x="159" y="49"/>
                  <a:pt x="158" y="50"/>
                  <a:pt x="157" y="51"/>
                </a:cubicBezTo>
                <a:cubicBezTo>
                  <a:pt x="157" y="51"/>
                  <a:pt x="157" y="52"/>
                  <a:pt x="157" y="52"/>
                </a:cubicBezTo>
                <a:cubicBezTo>
                  <a:pt x="158" y="52"/>
                  <a:pt x="160" y="52"/>
                  <a:pt x="161" y="52"/>
                </a:cubicBezTo>
                <a:cubicBezTo>
                  <a:pt x="162" y="50"/>
                  <a:pt x="163" y="49"/>
                  <a:pt x="165" y="47"/>
                </a:cubicBezTo>
                <a:cubicBezTo>
                  <a:pt x="167" y="46"/>
                  <a:pt x="168" y="45"/>
                  <a:pt x="170" y="44"/>
                </a:cubicBezTo>
                <a:cubicBezTo>
                  <a:pt x="170" y="44"/>
                  <a:pt x="170" y="44"/>
                  <a:pt x="170" y="44"/>
                </a:cubicBezTo>
                <a:cubicBezTo>
                  <a:pt x="171" y="44"/>
                  <a:pt x="171" y="44"/>
                  <a:pt x="171" y="45"/>
                </a:cubicBezTo>
                <a:cubicBezTo>
                  <a:pt x="172" y="45"/>
                  <a:pt x="171" y="46"/>
                  <a:pt x="171" y="46"/>
                </a:cubicBezTo>
                <a:cubicBezTo>
                  <a:pt x="169" y="47"/>
                  <a:pt x="168" y="48"/>
                  <a:pt x="166" y="50"/>
                </a:cubicBezTo>
                <a:cubicBezTo>
                  <a:pt x="166" y="50"/>
                  <a:pt x="165" y="51"/>
                  <a:pt x="165" y="51"/>
                </a:cubicBezTo>
                <a:cubicBezTo>
                  <a:pt x="165" y="52"/>
                  <a:pt x="165" y="52"/>
                  <a:pt x="164" y="52"/>
                </a:cubicBezTo>
                <a:cubicBezTo>
                  <a:pt x="166" y="52"/>
                  <a:pt x="167" y="52"/>
                  <a:pt x="169" y="52"/>
                </a:cubicBezTo>
                <a:cubicBezTo>
                  <a:pt x="169" y="51"/>
                  <a:pt x="170" y="49"/>
                  <a:pt x="171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3" y="47"/>
                  <a:pt x="174" y="45"/>
                  <a:pt x="176" y="44"/>
                </a:cubicBezTo>
                <a:cubicBezTo>
                  <a:pt x="176" y="44"/>
                  <a:pt x="177" y="44"/>
                  <a:pt x="177" y="44"/>
                </a:cubicBezTo>
                <a:cubicBezTo>
                  <a:pt x="177" y="44"/>
                  <a:pt x="178" y="45"/>
                  <a:pt x="178" y="45"/>
                </a:cubicBezTo>
                <a:cubicBezTo>
                  <a:pt x="178" y="46"/>
                  <a:pt x="178" y="47"/>
                  <a:pt x="177" y="47"/>
                </a:cubicBezTo>
                <a:cubicBezTo>
                  <a:pt x="176" y="48"/>
                  <a:pt x="175" y="49"/>
                  <a:pt x="174" y="50"/>
                </a:cubicBezTo>
                <a:cubicBezTo>
                  <a:pt x="174" y="50"/>
                  <a:pt x="174" y="50"/>
                  <a:pt x="174" y="50"/>
                </a:cubicBezTo>
                <a:cubicBezTo>
                  <a:pt x="174" y="51"/>
                  <a:pt x="174" y="51"/>
                  <a:pt x="173" y="51"/>
                </a:cubicBezTo>
                <a:cubicBezTo>
                  <a:pt x="173" y="52"/>
                  <a:pt x="173" y="52"/>
                  <a:pt x="173" y="52"/>
                </a:cubicBezTo>
                <a:cubicBezTo>
                  <a:pt x="173" y="52"/>
                  <a:pt x="174" y="52"/>
                  <a:pt x="174" y="52"/>
                </a:cubicBezTo>
                <a:close/>
                <a:moveTo>
                  <a:pt x="154" y="51"/>
                </a:moveTo>
                <a:cubicBezTo>
                  <a:pt x="154" y="48"/>
                  <a:pt x="158" y="45"/>
                  <a:pt x="161" y="43"/>
                </a:cubicBezTo>
                <a:cubicBezTo>
                  <a:pt x="159" y="43"/>
                  <a:pt x="157" y="43"/>
                  <a:pt x="155" y="43"/>
                </a:cubicBezTo>
                <a:cubicBezTo>
                  <a:pt x="155" y="44"/>
                  <a:pt x="154" y="46"/>
                  <a:pt x="152" y="48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49"/>
                  <a:pt x="151" y="50"/>
                  <a:pt x="150" y="51"/>
                </a:cubicBezTo>
                <a:cubicBezTo>
                  <a:pt x="151" y="51"/>
                  <a:pt x="152" y="51"/>
                  <a:pt x="154" y="51"/>
                </a:cubicBezTo>
                <a:close/>
                <a:moveTo>
                  <a:pt x="142" y="51"/>
                </a:moveTo>
                <a:cubicBezTo>
                  <a:pt x="142" y="51"/>
                  <a:pt x="143" y="51"/>
                  <a:pt x="143" y="51"/>
                </a:cubicBezTo>
                <a:cubicBezTo>
                  <a:pt x="146" y="51"/>
                  <a:pt x="146" y="51"/>
                  <a:pt x="146" y="51"/>
                </a:cubicBezTo>
                <a:cubicBezTo>
                  <a:pt x="147" y="50"/>
                  <a:pt x="148" y="49"/>
                  <a:pt x="148" y="49"/>
                </a:cubicBezTo>
                <a:cubicBezTo>
                  <a:pt x="149" y="48"/>
                  <a:pt x="149" y="48"/>
                  <a:pt x="150" y="47"/>
                </a:cubicBezTo>
                <a:cubicBezTo>
                  <a:pt x="151" y="46"/>
                  <a:pt x="152" y="44"/>
                  <a:pt x="153" y="43"/>
                </a:cubicBezTo>
                <a:cubicBezTo>
                  <a:pt x="153" y="43"/>
                  <a:pt x="153" y="43"/>
                  <a:pt x="153" y="43"/>
                </a:cubicBezTo>
                <a:cubicBezTo>
                  <a:pt x="151" y="43"/>
                  <a:pt x="150" y="43"/>
                  <a:pt x="149" y="42"/>
                </a:cubicBezTo>
                <a:cubicBezTo>
                  <a:pt x="149" y="44"/>
                  <a:pt x="147" y="45"/>
                  <a:pt x="146" y="46"/>
                </a:cubicBezTo>
                <a:cubicBezTo>
                  <a:pt x="146" y="47"/>
                  <a:pt x="146" y="47"/>
                  <a:pt x="145" y="47"/>
                </a:cubicBezTo>
                <a:cubicBezTo>
                  <a:pt x="145" y="47"/>
                  <a:pt x="145" y="48"/>
                  <a:pt x="144" y="48"/>
                </a:cubicBezTo>
                <a:cubicBezTo>
                  <a:pt x="143" y="49"/>
                  <a:pt x="143" y="50"/>
                  <a:pt x="142" y="51"/>
                </a:cubicBezTo>
                <a:cubicBezTo>
                  <a:pt x="142" y="51"/>
                  <a:pt x="142" y="51"/>
                  <a:pt x="142" y="51"/>
                </a:cubicBezTo>
                <a:close/>
                <a:moveTo>
                  <a:pt x="136" y="50"/>
                </a:moveTo>
                <a:cubicBezTo>
                  <a:pt x="137" y="50"/>
                  <a:pt x="137" y="50"/>
                  <a:pt x="138" y="51"/>
                </a:cubicBezTo>
                <a:cubicBezTo>
                  <a:pt x="139" y="49"/>
                  <a:pt x="140" y="48"/>
                  <a:pt x="141" y="47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43" y="46"/>
                  <a:pt x="143" y="45"/>
                  <a:pt x="143" y="45"/>
                </a:cubicBezTo>
                <a:cubicBezTo>
                  <a:pt x="144" y="44"/>
                  <a:pt x="145" y="44"/>
                  <a:pt x="145" y="43"/>
                </a:cubicBezTo>
                <a:cubicBezTo>
                  <a:pt x="145" y="43"/>
                  <a:pt x="146" y="43"/>
                  <a:pt x="146" y="43"/>
                </a:cubicBezTo>
                <a:cubicBezTo>
                  <a:pt x="146" y="42"/>
                  <a:pt x="146" y="42"/>
                  <a:pt x="146" y="42"/>
                </a:cubicBezTo>
                <a:cubicBezTo>
                  <a:pt x="145" y="42"/>
                  <a:pt x="143" y="42"/>
                  <a:pt x="143" y="42"/>
                </a:cubicBezTo>
                <a:cubicBezTo>
                  <a:pt x="143" y="42"/>
                  <a:pt x="143" y="42"/>
                  <a:pt x="143" y="42"/>
                </a:cubicBezTo>
                <a:cubicBezTo>
                  <a:pt x="142" y="44"/>
                  <a:pt x="141" y="45"/>
                  <a:pt x="140" y="46"/>
                </a:cubicBezTo>
                <a:cubicBezTo>
                  <a:pt x="140" y="47"/>
                  <a:pt x="139" y="47"/>
                  <a:pt x="139" y="47"/>
                </a:cubicBezTo>
                <a:cubicBezTo>
                  <a:pt x="139" y="48"/>
                  <a:pt x="139" y="48"/>
                  <a:pt x="139" y="48"/>
                </a:cubicBezTo>
                <a:cubicBezTo>
                  <a:pt x="138" y="49"/>
                  <a:pt x="137" y="50"/>
                  <a:pt x="136" y="50"/>
                </a:cubicBezTo>
                <a:close/>
                <a:moveTo>
                  <a:pt x="132" y="50"/>
                </a:moveTo>
                <a:cubicBezTo>
                  <a:pt x="133" y="50"/>
                  <a:pt x="133" y="49"/>
                  <a:pt x="134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5" y="47"/>
                  <a:pt x="136" y="46"/>
                  <a:pt x="137" y="45"/>
                </a:cubicBezTo>
                <a:cubicBezTo>
                  <a:pt x="136" y="46"/>
                  <a:pt x="135" y="47"/>
                  <a:pt x="133" y="48"/>
                </a:cubicBezTo>
                <a:cubicBezTo>
                  <a:pt x="133" y="48"/>
                  <a:pt x="132" y="49"/>
                  <a:pt x="132" y="49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31" y="50"/>
                  <a:pt x="132" y="50"/>
                  <a:pt x="132" y="50"/>
                </a:cubicBezTo>
                <a:close/>
                <a:moveTo>
                  <a:pt x="128" y="46"/>
                </a:moveTo>
                <a:cubicBezTo>
                  <a:pt x="127" y="46"/>
                  <a:pt x="127" y="47"/>
                  <a:pt x="126" y="48"/>
                </a:cubicBezTo>
                <a:cubicBezTo>
                  <a:pt x="126" y="47"/>
                  <a:pt x="126" y="47"/>
                  <a:pt x="127" y="47"/>
                </a:cubicBezTo>
                <a:cubicBezTo>
                  <a:pt x="127" y="46"/>
                  <a:pt x="128" y="46"/>
                  <a:pt x="128" y="46"/>
                </a:cubicBezTo>
                <a:cubicBezTo>
                  <a:pt x="128" y="46"/>
                  <a:pt x="128" y="46"/>
                  <a:pt x="128" y="46"/>
                </a:cubicBezTo>
                <a:close/>
                <a:moveTo>
                  <a:pt x="119" y="41"/>
                </a:moveTo>
                <a:cubicBezTo>
                  <a:pt x="119" y="42"/>
                  <a:pt x="119" y="43"/>
                  <a:pt x="119" y="44"/>
                </a:cubicBezTo>
                <a:cubicBezTo>
                  <a:pt x="120" y="43"/>
                  <a:pt x="121" y="43"/>
                  <a:pt x="121" y="42"/>
                </a:cubicBezTo>
                <a:cubicBezTo>
                  <a:pt x="121" y="42"/>
                  <a:pt x="121" y="42"/>
                  <a:pt x="121" y="42"/>
                </a:cubicBezTo>
                <a:cubicBezTo>
                  <a:pt x="120" y="42"/>
                  <a:pt x="120" y="41"/>
                  <a:pt x="119" y="41"/>
                </a:cubicBezTo>
                <a:close/>
                <a:moveTo>
                  <a:pt x="125" y="39"/>
                </a:moveTo>
                <a:cubicBezTo>
                  <a:pt x="130" y="39"/>
                  <a:pt x="135" y="39"/>
                  <a:pt x="140" y="39"/>
                </a:cubicBezTo>
                <a:cubicBezTo>
                  <a:pt x="142" y="39"/>
                  <a:pt x="143" y="39"/>
                  <a:pt x="144" y="39"/>
                </a:cubicBezTo>
                <a:cubicBezTo>
                  <a:pt x="154" y="40"/>
                  <a:pt x="163" y="40"/>
                  <a:pt x="171" y="41"/>
                </a:cubicBezTo>
                <a:cubicBezTo>
                  <a:pt x="174" y="41"/>
                  <a:pt x="174" y="41"/>
                  <a:pt x="174" y="41"/>
                </a:cubicBezTo>
                <a:cubicBezTo>
                  <a:pt x="190" y="42"/>
                  <a:pt x="206" y="43"/>
                  <a:pt x="222" y="43"/>
                </a:cubicBezTo>
                <a:cubicBezTo>
                  <a:pt x="223" y="43"/>
                  <a:pt x="223" y="43"/>
                  <a:pt x="223" y="43"/>
                </a:cubicBezTo>
                <a:cubicBezTo>
                  <a:pt x="224" y="42"/>
                  <a:pt x="224" y="41"/>
                  <a:pt x="223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23" y="39"/>
                  <a:pt x="222" y="38"/>
                  <a:pt x="222" y="38"/>
                </a:cubicBezTo>
                <a:cubicBezTo>
                  <a:pt x="222" y="38"/>
                  <a:pt x="222" y="37"/>
                  <a:pt x="222" y="37"/>
                </a:cubicBezTo>
                <a:cubicBezTo>
                  <a:pt x="222" y="37"/>
                  <a:pt x="222" y="37"/>
                  <a:pt x="222" y="37"/>
                </a:cubicBezTo>
                <a:cubicBezTo>
                  <a:pt x="220" y="34"/>
                  <a:pt x="217" y="31"/>
                  <a:pt x="216" y="29"/>
                </a:cubicBezTo>
                <a:cubicBezTo>
                  <a:pt x="212" y="25"/>
                  <a:pt x="208" y="22"/>
                  <a:pt x="204" y="20"/>
                </a:cubicBezTo>
                <a:cubicBezTo>
                  <a:pt x="197" y="15"/>
                  <a:pt x="187" y="11"/>
                  <a:pt x="177" y="8"/>
                </a:cubicBezTo>
                <a:cubicBezTo>
                  <a:pt x="167" y="6"/>
                  <a:pt x="156" y="4"/>
                  <a:pt x="145" y="3"/>
                </a:cubicBezTo>
                <a:cubicBezTo>
                  <a:pt x="140" y="3"/>
                  <a:pt x="136" y="3"/>
                  <a:pt x="132" y="3"/>
                </a:cubicBezTo>
                <a:cubicBezTo>
                  <a:pt x="130" y="3"/>
                  <a:pt x="128" y="3"/>
                  <a:pt x="126" y="3"/>
                </a:cubicBezTo>
                <a:cubicBezTo>
                  <a:pt x="124" y="3"/>
                  <a:pt x="122" y="3"/>
                  <a:pt x="120" y="3"/>
                </a:cubicBezTo>
                <a:cubicBezTo>
                  <a:pt x="120" y="3"/>
                  <a:pt x="120" y="3"/>
                  <a:pt x="119" y="3"/>
                </a:cubicBezTo>
                <a:cubicBezTo>
                  <a:pt x="119" y="6"/>
                  <a:pt x="119" y="10"/>
                  <a:pt x="120" y="13"/>
                </a:cubicBezTo>
                <a:cubicBezTo>
                  <a:pt x="120" y="21"/>
                  <a:pt x="120" y="30"/>
                  <a:pt x="119" y="39"/>
                </a:cubicBezTo>
                <a:cubicBezTo>
                  <a:pt x="121" y="39"/>
                  <a:pt x="123" y="39"/>
                  <a:pt x="125" y="39"/>
                </a:cubicBezTo>
                <a:close/>
                <a:moveTo>
                  <a:pt x="122" y="42"/>
                </a:moveTo>
                <a:cubicBezTo>
                  <a:pt x="123" y="42"/>
                  <a:pt x="123" y="42"/>
                  <a:pt x="123" y="42"/>
                </a:cubicBezTo>
                <a:cubicBezTo>
                  <a:pt x="123" y="42"/>
                  <a:pt x="123" y="43"/>
                  <a:pt x="123" y="43"/>
                </a:cubicBezTo>
                <a:cubicBezTo>
                  <a:pt x="123" y="43"/>
                  <a:pt x="124" y="42"/>
                  <a:pt x="124" y="42"/>
                </a:cubicBezTo>
                <a:cubicBezTo>
                  <a:pt x="124" y="42"/>
                  <a:pt x="123" y="42"/>
                  <a:pt x="122" y="42"/>
                </a:cubicBezTo>
                <a:close/>
                <a:moveTo>
                  <a:pt x="127" y="42"/>
                </a:moveTo>
                <a:cubicBezTo>
                  <a:pt x="127" y="42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8" y="42"/>
                  <a:pt x="129" y="42"/>
                </a:cubicBezTo>
                <a:cubicBezTo>
                  <a:pt x="128" y="42"/>
                  <a:pt x="128" y="42"/>
                  <a:pt x="127" y="42"/>
                </a:cubicBezTo>
                <a:close/>
                <a:moveTo>
                  <a:pt x="131" y="42"/>
                </a:moveTo>
                <a:cubicBezTo>
                  <a:pt x="131" y="42"/>
                  <a:pt x="131" y="42"/>
                  <a:pt x="131" y="43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132" y="43"/>
                  <a:pt x="132" y="42"/>
                  <a:pt x="133" y="42"/>
                </a:cubicBezTo>
                <a:cubicBezTo>
                  <a:pt x="132" y="42"/>
                  <a:pt x="131" y="42"/>
                  <a:pt x="131" y="42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1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252730" y="5370195"/>
            <a:ext cx="3925570" cy="11372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  <a:endParaRPr lang="zh-CN" altLang="en-US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jieba分词中自带了一个叫做dict.txt的词典，里面包含词，词条出现次数，词性。jieba会根据词典对分词句子切分，生成DAG，与此同时将每个词的出现次数转换成频率。</a:t>
            </a:r>
            <a:endParaRPr lang="en-US" altLang="zh-CN" sz="3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2621906" y="4040295"/>
            <a:ext cx="1859280" cy="107632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文本准备</a:t>
            </a:r>
            <a:endParaRPr 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爬虫爬取相应的文章内容</a:t>
            </a:r>
            <a:endParaRPr lang="en-US" altLang="zh-CN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7297818" y="4019090"/>
            <a:ext cx="2075180" cy="12604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分词处理：（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）构建字典</a:t>
            </a:r>
            <a:endParaRPr lang="zh-CN" altLang="en-US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）句子切分</a:t>
            </a:r>
            <a:endParaRPr lang="en-US" altLang="zh-CN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4961008" y="5375833"/>
            <a:ext cx="4271645" cy="18148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文本预处理</a:t>
            </a:r>
            <a:endParaRPr lang="en-US" alt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文档切分</a:t>
            </a:r>
            <a:endParaRPr lang="zh-CN" altLang="en-US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文本分词（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）词典的构造（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）分词算法的操作</a:t>
            </a:r>
            <a:endParaRPr lang="zh-CN" altLang="en-US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去停用词：把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”“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</a:t>
            </a:r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对于文章脉络没用的词</a:t>
            </a:r>
            <a:endParaRPr lang="zh-CN" altLang="en-US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endParaRPr lang="zh-CN" altLang="en-US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文本特征提取</a:t>
            </a:r>
            <a:endParaRPr lang="en-US" altLang="zh-CN" sz="1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3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3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bldLvl="0" animBg="1"/>
      <p:bldP spid="12" grpId="0" bldLvl="0" animBg="1"/>
      <p:bldP spid="13" grpId="0" bldLvl="0" animBg="1"/>
      <p:bldP spid="1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文章分析（词云图）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23720"/>
            <a:ext cx="5770245" cy="7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使用jieba.load_userdict(open('userdict.txt'))自定义词典，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jieba.cut()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有三种分词模式，在项目中我们采用的是精确模式，为了让句子最精确的分开来符合我们的文本分析。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2695575"/>
            <a:ext cx="6464300" cy="3790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05" y="2679700"/>
            <a:ext cx="5270500" cy="3822700"/>
          </a:xfrm>
          <a:prstGeom prst="rect">
            <a:avLst/>
          </a:prstGeom>
        </p:spPr>
      </p:pic>
      <p:pic>
        <p:nvPicPr>
          <p:cNvPr id="9" name="图片 8" descr="西游记_word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15" y="2559685"/>
            <a:ext cx="5049520" cy="389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文章分析（词频图）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23720"/>
            <a:ext cx="7644130" cy="73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在人物出现次数这里我们使用到了re.findall来获取字符串中所有匹配的字符串，结合for循环来计算人物出现的次数并且直接过滤掉出现次数小于100的人。为了使其显示更加的清晰，我们还采用了matplotlib来绘制图表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2705100"/>
            <a:ext cx="5873115" cy="3219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347085"/>
            <a:ext cx="5924550" cy="2724150"/>
          </a:xfrm>
          <a:prstGeom prst="rect">
            <a:avLst/>
          </a:prstGeom>
        </p:spPr>
      </p:pic>
      <p:pic>
        <p:nvPicPr>
          <p:cNvPr id="10" name="图片 9" descr="xiyouji_freqency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470" y="2559685"/>
            <a:ext cx="5107940" cy="3830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65993" y="400036"/>
            <a:ext cx="8827139" cy="11531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flipH="1">
            <a:off x="9642699" y="2756898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844"/>
            <p:cNvSpPr/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845"/>
            <p:cNvSpPr/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46"/>
            <p:cNvSpPr/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848"/>
            <p:cNvSpPr/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850"/>
            <p:cNvSpPr/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852"/>
            <p:cNvSpPr/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54"/>
            <p:cNvSpPr/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56"/>
            <p:cNvSpPr/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860"/>
            <p:cNvSpPr/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62"/>
            <p:cNvSpPr/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864"/>
            <p:cNvSpPr/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66"/>
            <p:cNvSpPr/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68"/>
            <p:cNvSpPr/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1259374" y="3874731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2166261" y="3682901"/>
            <a:ext cx="615743" cy="585108"/>
            <a:chOff x="2166261" y="3682901"/>
            <a:chExt cx="615743" cy="585108"/>
          </a:xfrm>
        </p:grpSpPr>
        <p:sp>
          <p:nvSpPr>
            <p:cNvPr id="39" name="椭圆 38"/>
            <p:cNvSpPr/>
            <p:nvPr/>
          </p:nvSpPr>
          <p:spPr>
            <a:xfrm>
              <a:off x="2166261" y="3682901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89986" y="3768247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01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91861" y="4141646"/>
            <a:ext cx="626185" cy="585108"/>
            <a:chOff x="3791861" y="4141646"/>
            <a:chExt cx="626185" cy="585108"/>
          </a:xfrm>
        </p:grpSpPr>
        <p:sp>
          <p:nvSpPr>
            <p:cNvPr id="42" name="椭圆 41"/>
            <p:cNvSpPr/>
            <p:nvPr/>
          </p:nvSpPr>
          <p:spPr>
            <a:xfrm>
              <a:off x="3791861" y="4141646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826028" y="4236568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02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37285" y="3569562"/>
            <a:ext cx="622653" cy="585108"/>
            <a:chOff x="5437285" y="3569562"/>
            <a:chExt cx="622653" cy="585108"/>
          </a:xfrm>
        </p:grpSpPr>
        <p:sp>
          <p:nvSpPr>
            <p:cNvPr id="45" name="椭圆 44"/>
            <p:cNvSpPr/>
            <p:nvPr/>
          </p:nvSpPr>
          <p:spPr>
            <a:xfrm>
              <a:off x="5437285" y="3569562"/>
              <a:ext cx="585108" cy="585108"/>
            </a:xfrm>
            <a:prstGeom prst="ellipse">
              <a:avLst/>
            </a:prstGeom>
            <a:solidFill>
              <a:srgbClr val="F2F3F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67920" y="3682901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03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27985" y="4192442"/>
            <a:ext cx="633095" cy="585108"/>
            <a:chOff x="7227985" y="4192442"/>
            <a:chExt cx="633095" cy="585108"/>
          </a:xfrm>
        </p:grpSpPr>
        <p:sp>
          <p:nvSpPr>
            <p:cNvPr id="48" name="椭圆 47"/>
            <p:cNvSpPr/>
            <p:nvPr/>
          </p:nvSpPr>
          <p:spPr>
            <a:xfrm>
              <a:off x="7227985" y="4192442"/>
              <a:ext cx="585108" cy="585108"/>
            </a:xfrm>
            <a:prstGeom prst="ellipse">
              <a:avLst/>
            </a:prstGeom>
            <a:solidFill>
              <a:srgbClr val="F8FAF6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269062" y="4291779"/>
              <a:ext cx="592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2E2E2E"/>
                  </a:solidFill>
                  <a:latin typeface="Arial Black" panose="020B0A04020102020204" pitchFamily="34" charset="0"/>
                  <a:ea typeface="迷你简卡通" pitchFamily="65" charset="-122"/>
                  <a:cs typeface="Aharoni" panose="02010803020104030203" pitchFamily="2" charset="-79"/>
                </a:rPr>
                <a:t>04</a:t>
              </a:r>
              <a:endParaRPr lang="zh-CN" altLang="en-US" sz="2000" dirty="0">
                <a:solidFill>
                  <a:srgbClr val="2E2E2E"/>
                </a:solidFill>
                <a:latin typeface="Arial Black" panose="020B0A04020102020204" pitchFamily="34" charset="0"/>
                <a:ea typeface="迷你简卡通" pitchFamily="65" charset="-122"/>
                <a:cs typeface="Aharoni" panose="02010803020104030203" pitchFamily="2" charset="-79"/>
              </a:endParaRPr>
            </a:p>
          </p:txBody>
        </p:sp>
      </p:grp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415290" y="1971675"/>
            <a:ext cx="4445000" cy="165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dirty="0">
                <a:solidFill>
                  <a:srgbClr val="392F2F"/>
                </a:solidFill>
              </a:rPr>
              <a:t>模型训练</a:t>
            </a:r>
            <a:endParaRPr lang="zh-CN" sz="20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使用word2vec进行文档（此处指由字符串表示的文档）与语义分析。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1）判断任意两个词汇的相似度。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2）给定一个词汇，找到与之最相似的n个词汇。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3）对词汇进行聚类，因为word2vec的目标向量空间是对词汇语义的相对准确描述，因此聚类时可以得到较好的结果。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2828016" y="5078251"/>
            <a:ext cx="2684043" cy="135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dirty="0">
                <a:solidFill>
                  <a:srgbClr val="392F2F"/>
                </a:solidFill>
              </a:rPr>
              <a:t>获取两个词的相似度</a:t>
            </a:r>
            <a:endParaRPr lang="zh-CN" sz="20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给定两个词汇w1和w2，S=similarity(w1,w2)，w1和w2的相似度为0&lt;=S&lt;=1;即当S=1时为两个词汇最相似，当S=0时为两个词汇最不相似。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4754111" y="1495282"/>
            <a:ext cx="2684043" cy="214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000" dirty="0">
                <a:solidFill>
                  <a:srgbClr val="392F2F"/>
                </a:solidFill>
              </a:rPr>
              <a:t>给定词汇获取相似度列表</a:t>
            </a:r>
            <a:endParaRPr lang="zh-CN" sz="20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k, s in model.most_similar(positive=[u'孙悟空']): 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if k not in userdict: # 过滤非人物词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continue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print k,s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6358255" y="4807585"/>
            <a:ext cx="374269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rgbClr val="392F2F"/>
                </a:solidFill>
              </a:rPr>
              <a:t>生成人物关联图</a:t>
            </a:r>
            <a:endParaRPr lang="en-US" altLang="zh-CN" sz="20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设计思路主要是：采取一行一行读取原文并进行分词，每一行创建一个新的lineNodes里面的列表[]，使用前面词云用到的jieba分词，（jieba.load_userdict(self.dictionary)载入节点词典，防止分词时将节点词被再次切分）；然后再读入小说。并使用lineNodes[-1].append(w)来为当前段的环境加一个人物，以及node_freq[w] += 1来为该人物出现次数加1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 flipH="1">
            <a:off x="3687019" y="522904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文章分析（人物关系）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/>
      <p:bldP spid="51" grpId="0"/>
      <p:bldP spid="52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文章分析（人物关系）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633220"/>
            <a:ext cx="5137150" cy="3930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20" y="2312670"/>
            <a:ext cx="5880100" cy="3784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735" y="2433320"/>
            <a:ext cx="4533900" cy="1765300"/>
          </a:xfrm>
          <a:prstGeom prst="rect">
            <a:avLst/>
          </a:prstGeom>
        </p:spPr>
      </p:pic>
      <p:graphicFrame>
        <p:nvGraphicFramePr>
          <p:cNvPr id="11" name="对象 10"/>
          <p:cNvGraphicFramePr/>
          <p:nvPr/>
        </p:nvGraphicFramePr>
        <p:xfrm>
          <a:off x="1073785" y="2275205"/>
          <a:ext cx="527875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76850" imgH="1200150" progId="Word.Document.8">
                  <p:embed/>
                </p:oleObj>
              </mc:Choice>
              <mc:Fallback>
                <p:oleObj name="" r:id="rId5" imgW="5276850" imgH="1200150" progId="Word.Document.8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785" y="2275205"/>
                        <a:ext cx="5278755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2135" y="3070860"/>
            <a:ext cx="2642870" cy="164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数据库设计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52525" y="1823720"/>
            <a:ext cx="5770245" cy="30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数据库连接池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片 14" descr="9Z7S[NP7R~%]LGTA$DOQ@M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381885"/>
            <a:ext cx="4105275" cy="3314700"/>
          </a:xfrm>
          <a:prstGeom prst="rect">
            <a:avLst/>
          </a:prstGeom>
        </p:spPr>
      </p:pic>
      <p:pic>
        <p:nvPicPr>
          <p:cNvPr id="17" name="图片 16" descr="%V}O9UZF3WAH(94H0Z`${X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785" y="1731645"/>
            <a:ext cx="5133975" cy="4281805"/>
          </a:xfrm>
          <a:prstGeom prst="rect">
            <a:avLst/>
          </a:prstGeom>
        </p:spPr>
      </p:pic>
      <p:pic>
        <p:nvPicPr>
          <p:cNvPr id="20" name="图片 19" descr="5RZ{]5CW7RHVTI314QL]12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330" y="2858770"/>
            <a:ext cx="8009890" cy="2199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服务器设计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3495" y="19443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创建线程池</a:t>
            </a:r>
            <a:endParaRPr lang="zh-CN" altLang="en-US"/>
          </a:p>
        </p:txBody>
      </p:sp>
      <p:pic>
        <p:nvPicPr>
          <p:cNvPr id="7" name="图片 6" descr="EOGX`%EEV87HZKEA7_J~F@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504440"/>
            <a:ext cx="8067675" cy="2239010"/>
          </a:xfrm>
          <a:prstGeom prst="rect">
            <a:avLst/>
          </a:prstGeom>
        </p:spPr>
      </p:pic>
      <p:pic>
        <p:nvPicPr>
          <p:cNvPr id="9" name="图片 8" descr="D(H7[_}4XSNJC73YPR%[@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2396490"/>
            <a:ext cx="6121400" cy="20656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85180" y="19443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加入请求</a:t>
            </a:r>
            <a:endParaRPr lang="zh-CN" altLang="en-US"/>
          </a:p>
        </p:txBody>
      </p:sp>
      <p:pic>
        <p:nvPicPr>
          <p:cNvPr id="12" name="图片 11" descr="9XZ})A81A%MSW4}VMTKTSA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840" y="3580130"/>
            <a:ext cx="6043930" cy="301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结论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4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总结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1461061" y="5086554"/>
            <a:ext cx="1402080" cy="97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8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48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347360" y="1911783"/>
            <a:ext cx="5365519" cy="39077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C5D8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rgbClr val="4C5D86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项目开发设计到需求设计、详细设计到最后编码实现的整个过程中，学到了很多东西，我们项目系统相对比较庞大，并且分为不同的平台和实现方式，同时还使用了数据挖掘的相应知识，在整个实现过程中在收集数据、整理数据、分词、自定义词典、网站设计、</a:t>
            </a:r>
            <a:r>
              <a: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代码融合、数据库连接池的相关内容中都遇到了不少的问题，特别是数据库方面是一个重点，也是很大的难点，但是经过不懈的努力和学习最终还是弄懂了很多东西，也学到了不少的新知识。</a:t>
            </a:r>
            <a:endParaRPr lang="zh-CN" altLang="en-US" sz="16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5" grpId="0"/>
      <p:bldP spid="2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任务分工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3666" y="355943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答辩人：伍思雨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3863" y="2452075"/>
            <a:ext cx="3535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rPr>
              <a:t>感谢聆听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本人所做主要任务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 rot="16200000">
            <a:off x="192405" y="2828925"/>
            <a:ext cx="2345690" cy="1199515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 rot="16200000">
            <a:off x="2082165" y="2710815"/>
            <a:ext cx="2299335" cy="1390015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 rot="16200000">
            <a:off x="4368165" y="2748280"/>
            <a:ext cx="2242820" cy="1372235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 rot="16200000">
            <a:off x="6550660" y="2757170"/>
            <a:ext cx="2258060" cy="1255395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文本框 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447675" y="4627245"/>
            <a:ext cx="1835785" cy="1691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需求分析、项目规划</a:t>
            </a:r>
            <a:endParaRPr lang="en-US" alt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个人完成整个项目的规划问题，编写项目愿景文档，</a:t>
            </a:r>
            <a:endParaRPr 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2453005" y="4627245"/>
            <a:ext cx="2181225" cy="175323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及网站的界面设计和功能规定</a:t>
            </a:r>
            <a:endParaRPr lang="en-US" alt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及网站的所有的界面蓝图，规定应要实现的功能板块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4634230" y="4735195"/>
            <a:ext cx="2004695" cy="11372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网站端实现</a:t>
            </a:r>
            <a:endParaRPr lang="en-US" alt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个人完成整个项目的网站分支开发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6625590" y="4627245"/>
            <a:ext cx="1927860" cy="1353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文章分析的实现</a:t>
            </a:r>
            <a:endParaRPr 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4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实现小说的词频、词云、人物关系的相关代码实现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 rot="16200000">
            <a:off x="8432165" y="2757170"/>
            <a:ext cx="2258060" cy="1255395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5" name="文本框 1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8597900" y="4601845"/>
            <a:ext cx="1927860" cy="11372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参与数据库设计</a:t>
            </a:r>
            <a:endParaRPr 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4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实现数据库连接池功能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 rot="16200000">
            <a:off x="10212070" y="2757170"/>
            <a:ext cx="2258060" cy="1255395"/>
          </a:xfrm>
          <a:custGeom>
            <a:avLst/>
            <a:gdLst>
              <a:gd name="T0" fmla="*/ 422 w 572"/>
              <a:gd name="T1" fmla="*/ 251 h 254"/>
              <a:gd name="T2" fmla="*/ 415 w 572"/>
              <a:gd name="T3" fmla="*/ 17 h 254"/>
              <a:gd name="T4" fmla="*/ 381 w 572"/>
              <a:gd name="T5" fmla="*/ 92 h 254"/>
              <a:gd name="T6" fmla="*/ 31 w 572"/>
              <a:gd name="T7" fmla="*/ 34 h 254"/>
              <a:gd name="T8" fmla="*/ 43 w 572"/>
              <a:gd name="T9" fmla="*/ 224 h 254"/>
              <a:gd name="T10" fmla="*/ 203 w 572"/>
              <a:gd name="T11" fmla="*/ 174 h 254"/>
              <a:gd name="T12" fmla="*/ 52 w 572"/>
              <a:gd name="T13" fmla="*/ 141 h 254"/>
              <a:gd name="T14" fmla="*/ 57 w 572"/>
              <a:gd name="T15" fmla="*/ 132 h 254"/>
              <a:gd name="T16" fmla="*/ 127 w 572"/>
              <a:gd name="T17" fmla="*/ 173 h 254"/>
              <a:gd name="T18" fmla="*/ 103 w 572"/>
              <a:gd name="T19" fmla="*/ 187 h 254"/>
              <a:gd name="T20" fmla="*/ 59 w 572"/>
              <a:gd name="T21" fmla="*/ 77 h 254"/>
              <a:gd name="T22" fmla="*/ 94 w 572"/>
              <a:gd name="T23" fmla="*/ 79 h 254"/>
              <a:gd name="T24" fmla="*/ 191 w 572"/>
              <a:gd name="T25" fmla="*/ 155 h 254"/>
              <a:gd name="T26" fmla="*/ 228 w 572"/>
              <a:gd name="T27" fmla="*/ 167 h 254"/>
              <a:gd name="T28" fmla="*/ 248 w 572"/>
              <a:gd name="T29" fmla="*/ 166 h 254"/>
              <a:gd name="T30" fmla="*/ 298 w 572"/>
              <a:gd name="T31" fmla="*/ 127 h 254"/>
              <a:gd name="T32" fmla="*/ 334 w 572"/>
              <a:gd name="T33" fmla="*/ 165 h 254"/>
              <a:gd name="T34" fmla="*/ 421 w 572"/>
              <a:gd name="T35" fmla="*/ 245 h 254"/>
              <a:gd name="T36" fmla="*/ 439 w 572"/>
              <a:gd name="T37" fmla="*/ 234 h 254"/>
              <a:gd name="T38" fmla="*/ 492 w 572"/>
              <a:gd name="T39" fmla="*/ 190 h 254"/>
              <a:gd name="T40" fmla="*/ 514 w 572"/>
              <a:gd name="T41" fmla="*/ 181 h 254"/>
              <a:gd name="T42" fmla="*/ 558 w 572"/>
              <a:gd name="T43" fmla="*/ 148 h 254"/>
              <a:gd name="T44" fmla="*/ 501 w 572"/>
              <a:gd name="T45" fmla="*/ 84 h 254"/>
              <a:gd name="T46" fmla="*/ 427 w 572"/>
              <a:gd name="T47" fmla="*/ 28 h 254"/>
              <a:gd name="T48" fmla="*/ 449 w 572"/>
              <a:gd name="T49" fmla="*/ 54 h 254"/>
              <a:gd name="T50" fmla="*/ 421 w 572"/>
              <a:gd name="T51" fmla="*/ 90 h 254"/>
              <a:gd name="T52" fmla="*/ 555 w 572"/>
              <a:gd name="T53" fmla="*/ 151 h 254"/>
              <a:gd name="T54" fmla="*/ 533 w 572"/>
              <a:gd name="T55" fmla="*/ 167 h 254"/>
              <a:gd name="T56" fmla="*/ 498 w 572"/>
              <a:gd name="T57" fmla="*/ 128 h 254"/>
              <a:gd name="T58" fmla="*/ 442 w 572"/>
              <a:gd name="T59" fmla="*/ 114 h 254"/>
              <a:gd name="T60" fmla="*/ 426 w 572"/>
              <a:gd name="T61" fmla="*/ 118 h 254"/>
              <a:gd name="T62" fmla="*/ 426 w 572"/>
              <a:gd name="T63" fmla="*/ 118 h 254"/>
              <a:gd name="T64" fmla="*/ 405 w 572"/>
              <a:gd name="T65" fmla="*/ 116 h 254"/>
              <a:gd name="T66" fmla="*/ 334 w 572"/>
              <a:gd name="T67" fmla="*/ 98 h 254"/>
              <a:gd name="T68" fmla="*/ 372 w 572"/>
              <a:gd name="T69" fmla="*/ 110 h 254"/>
              <a:gd name="T70" fmla="*/ 418 w 572"/>
              <a:gd name="T71" fmla="*/ 141 h 254"/>
              <a:gd name="T72" fmla="*/ 478 w 572"/>
              <a:gd name="T73" fmla="*/ 197 h 254"/>
              <a:gd name="T74" fmla="*/ 468 w 572"/>
              <a:gd name="T75" fmla="*/ 191 h 254"/>
              <a:gd name="T76" fmla="*/ 428 w 572"/>
              <a:gd name="T77" fmla="*/ 206 h 254"/>
              <a:gd name="T78" fmla="*/ 466 w 572"/>
              <a:gd name="T79" fmla="*/ 213 h 254"/>
              <a:gd name="T80" fmla="*/ 420 w 572"/>
              <a:gd name="T81" fmla="*/ 168 h 254"/>
              <a:gd name="T82" fmla="*/ 304 w 572"/>
              <a:gd name="T83" fmla="*/ 100 h 254"/>
              <a:gd name="T84" fmla="*/ 299 w 572"/>
              <a:gd name="T85" fmla="*/ 109 h 254"/>
              <a:gd name="T86" fmla="*/ 424 w 572"/>
              <a:gd name="T87" fmla="*/ 187 h 254"/>
              <a:gd name="T88" fmla="*/ 298 w 572"/>
              <a:gd name="T89" fmla="*/ 112 h 254"/>
              <a:gd name="T90" fmla="*/ 232 w 572"/>
              <a:gd name="T91" fmla="*/ 91 h 254"/>
              <a:gd name="T92" fmla="*/ 230 w 572"/>
              <a:gd name="T93" fmla="*/ 95 h 254"/>
              <a:gd name="T94" fmla="*/ 258 w 572"/>
              <a:gd name="T95" fmla="*/ 159 h 254"/>
              <a:gd name="T96" fmla="*/ 295 w 572"/>
              <a:gd name="T97" fmla="*/ 158 h 254"/>
              <a:gd name="T98" fmla="*/ 185 w 572"/>
              <a:gd name="T99" fmla="*/ 82 h 254"/>
              <a:gd name="T100" fmla="*/ 188 w 572"/>
              <a:gd name="T101" fmla="*/ 92 h 254"/>
              <a:gd name="T102" fmla="*/ 234 w 572"/>
              <a:gd name="T103" fmla="*/ 147 h 254"/>
              <a:gd name="T104" fmla="*/ 122 w 572"/>
              <a:gd name="T105" fmla="*/ 66 h 254"/>
              <a:gd name="T106" fmla="*/ 118 w 572"/>
              <a:gd name="T107" fmla="*/ 69 h 254"/>
              <a:gd name="T108" fmla="*/ 62 w 572"/>
              <a:gd name="T109" fmla="*/ 42 h 254"/>
              <a:gd name="T110" fmla="*/ 41 w 572"/>
              <a:gd name="T111" fmla="*/ 41 h 254"/>
              <a:gd name="T112" fmla="*/ 96 w 572"/>
              <a:gd name="T113" fmla="*/ 93 h 254"/>
              <a:gd name="T114" fmla="*/ 58 w 572"/>
              <a:gd name="T115" fmla="*/ 179 h 254"/>
              <a:gd name="T116" fmla="*/ 79 w 572"/>
              <a:gd name="T117" fmla="*/ 188 h 254"/>
              <a:gd name="T118" fmla="*/ 70 w 572"/>
              <a:gd name="T119" fmla="*/ 201 h 254"/>
              <a:gd name="T120" fmla="*/ 51 w 572"/>
              <a:gd name="T121" fmla="*/ 207 h 254"/>
              <a:gd name="T122" fmla="*/ 63 w 572"/>
              <a:gd name="T123" fmla="*/ 205 h 254"/>
              <a:gd name="T124" fmla="*/ 32 w 572"/>
              <a:gd name="T125" fmla="*/ 205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6" name="文本框 1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 txBox="1"/>
          <p:nvPr/>
        </p:nvSpPr>
        <p:spPr>
          <a:xfrm>
            <a:off x="10377805" y="4627245"/>
            <a:ext cx="1927860" cy="199961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sz="20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参与服务器设计</a:t>
            </a:r>
            <a:endParaRPr lang="zh-CN" sz="20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sz="14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封装高并发线程池模型，使用互斥锁，信号量，条件变量并发通信，在此基础上，采用生产者消费者模式，封装线程池模型</a:t>
            </a:r>
            <a:endParaRPr lang="zh-CN" sz="14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36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3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36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3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3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decel="36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3" grpId="0" bldLvl="0" animBg="1"/>
      <p:bldP spid="15" grpId="0" bldLvl="0" animBg="1"/>
      <p:bldP spid="14" grpId="0" bldLvl="0" animBg="1"/>
      <p:bldP spid="1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相关设计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项目开发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1"/>
          <p:cNvSpPr/>
          <p:nvPr/>
        </p:nvSpPr>
        <p:spPr>
          <a:xfrm>
            <a:off x="4735513" y="2221566"/>
            <a:ext cx="6298102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6"/>
            <p:cNvSpPr/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67"/>
            <p:cNvSpPr/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68"/>
            <p:cNvSpPr/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69"/>
            <p:cNvSpPr/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70"/>
            <p:cNvSpPr/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71"/>
            <p:cNvSpPr/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5"/>
            <p:cNvSpPr/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6"/>
            <p:cNvSpPr/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7"/>
            <p:cNvSpPr/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78"/>
            <p:cNvSpPr/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9"/>
            <p:cNvSpPr/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0"/>
            <p:cNvSpPr/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1"/>
            <p:cNvSpPr/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 flipH="1">
            <a:off x="925121" y="5075124"/>
            <a:ext cx="2621280" cy="97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800" dirty="0">
                <a:solidFill>
                  <a:srgbClr val="392F2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课题提出</a:t>
            </a:r>
            <a:endParaRPr lang="zh-CN" altLang="en-US" sz="4800" dirty="0">
              <a:solidFill>
                <a:srgbClr val="392F2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/>
          <p:cNvSpPr txBox="1"/>
          <p:nvPr/>
        </p:nvSpPr>
        <p:spPr>
          <a:xfrm>
            <a:off x="5370220" y="2150543"/>
            <a:ext cx="5365519" cy="34918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4C5D8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         </a:t>
            </a:r>
            <a:endParaRPr lang="zh-CN" altLang="en-US" sz="3200" b="1" dirty="0">
              <a:solidFill>
                <a:srgbClr val="4C5D86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根据学院老师课题及所参与的项目提出现在所要完成项目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书客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智能阅读器（现为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版本后期需经过迭代实现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智能教学工具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，达到个性化教育目的）的具体内容，编写项目开发计划，描述相应项目背景、需开发内容、需提交文件、非移交内容、项目进度安排时间表、实施计划、项目不同版本需要完成的相关功能实现</a:t>
            </a:r>
            <a:endParaRPr lang="zh-CN" altLang="en-US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596214" y="601644"/>
            <a:ext cx="481820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APP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和网站的界面设计及功能模块的规定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qianda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90" y="1827530"/>
            <a:ext cx="1875155" cy="3802380"/>
          </a:xfrm>
          <a:prstGeom prst="rect">
            <a:avLst/>
          </a:prstGeom>
        </p:spPr>
      </p:pic>
      <p:pic>
        <p:nvPicPr>
          <p:cNvPr id="18" name="图片 17" descr="feny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05" y="1788160"/>
            <a:ext cx="1974850" cy="3881755"/>
          </a:xfrm>
          <a:prstGeom prst="rect">
            <a:avLst/>
          </a:prstGeom>
        </p:spPr>
      </p:pic>
      <p:pic>
        <p:nvPicPr>
          <p:cNvPr id="19" name="图片 18" descr="shuji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160" y="1710690"/>
            <a:ext cx="2255520" cy="3959225"/>
          </a:xfrm>
          <a:prstGeom prst="rect">
            <a:avLst/>
          </a:prstGeom>
        </p:spPr>
      </p:pic>
      <p:pic>
        <p:nvPicPr>
          <p:cNvPr id="20" name="图片 19" descr="yongh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160" y="1745615"/>
            <a:ext cx="2215515" cy="388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网站端实现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917445" y="2506481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4"/>
          <p:cNvGrpSpPr/>
          <p:nvPr/>
        </p:nvGrpSpPr>
        <p:grpSpPr>
          <a:xfrm>
            <a:off x="3320462" y="2357728"/>
            <a:ext cx="657509" cy="738492"/>
            <a:chOff x="0" y="0"/>
            <a:chExt cx="807366" cy="906807"/>
          </a:xfrm>
          <a:noFill/>
        </p:grpSpPr>
        <p:sp>
          <p:nvSpPr>
            <p:cNvPr id="7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8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grp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320523" y="3622541"/>
            <a:ext cx="657509" cy="738492"/>
            <a:chOff x="0" y="0"/>
            <a:chExt cx="807366" cy="906807"/>
          </a:xfrm>
        </p:grpSpPr>
        <p:sp>
          <p:nvSpPr>
            <p:cNvPr id="10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1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3321219" y="5137544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rgbClr val="26262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327646" y="2357887"/>
            <a:ext cx="41154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运用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django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框架实现阅读器的网页端，主要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html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css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等语言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8311" y="3622668"/>
            <a:ext cx="411547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基于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MVC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模式进行开发，使用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代码嵌入，能够快速的开发、设计和部署网站，并且是一部分功能可以复用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38136" y="4726002"/>
            <a:ext cx="411547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现以实现的主要功能有登录注册、项目主界面显示、书城、文章阅读、阅读背景更换、字体大小调节、数据库书籍读取、文章分类显示、搜索功能、文章分析（词频、词云图、人物关系）的绘制、书架、用户个人信息设置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网站端需求建模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155700" y="1763395"/>
            <a:ext cx="981900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rgbClr val="392F2F"/>
                </a:solidFill>
              </a:rPr>
              <a:t>确定业务需求</a:t>
            </a:r>
            <a:endParaRPr lang="en-US" altLang="zh-CN" sz="24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目标：为学生、教师提供一个智能教学工具，可以实现学生自适应学习，根据对文学作品的阅读、批注和对系统所给出的文章相应分析，提高学生对文学作品的掌握程度，并且可以根据所提供的课程教材、课外书籍等，丰富学业知识。实现网站版本</a:t>
            </a:r>
            <a:endParaRPr 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发起人：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qreader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项目干系人：开发人员、指导教师、测试人员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155700" y="3500120"/>
            <a:ext cx="9738995" cy="312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sz="2400" dirty="0">
                <a:solidFill>
                  <a:srgbClr val="392F2F"/>
                </a:solidFill>
              </a:rPr>
              <a:t>功能需求捕获</a:t>
            </a:r>
            <a:endParaRPr lang="zh-CN" sz="2400" dirty="0">
              <a:solidFill>
                <a:srgbClr val="392F2F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用户可注册、登录该网站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登录后，用户可进行相应的文章阅读，文章翻页功能应流畅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用户可自行搜索想要阅读的文章进行阅读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4.跳转到主界面后显示当前的书架界面，书架显示用户收藏的书籍，并提供删除操作，和云同步书架功能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词频分析：通过切词将数据存储起来，并与提供的人物文件相对比，算出小说中人物的出现频率最后以图形化的方式展示出来，图形为柱状图，可以显著的表示出每个人物的出现频率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词云绘制：通过系统自主切词，运用跟词频相似的原理，每次叠加出现次数，以图形化方式呈现，图中字体越大的表示在文中出现的次数越多，根据系统自动分析，可靠性更强，并且通过词云图，我们可以看到里面有人名或者动词，则可以分析人物的主角以及定位文章大致内容和方向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7.人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物关系绘制：通过人工智能聚类算法对两两人物之间的关系进行分析，若存在一次关系则变量加一，最后呈现出人物关系图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tags/tag1.xml><?xml version="1.0" encoding="utf-8"?>
<p:tagLst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WPS 演示</Application>
  <PresentationFormat>宽屏</PresentationFormat>
  <Paragraphs>226</Paragraphs>
  <Slides>30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4" baseType="lpstr">
      <vt:lpstr>Arial</vt:lpstr>
      <vt:lpstr>宋体</vt:lpstr>
      <vt:lpstr>Wingdings</vt:lpstr>
      <vt:lpstr>幼圆</vt:lpstr>
      <vt:lpstr>方正喵呜体</vt:lpstr>
      <vt:lpstr>方正静蕾简体</vt:lpstr>
      <vt:lpstr>华文隶书</vt:lpstr>
      <vt:lpstr>方正兰亭超细黑简体</vt:lpstr>
      <vt:lpstr>微软雅黑</vt:lpstr>
      <vt:lpstr>华文宋体</vt:lpstr>
      <vt:lpstr>华文细黑</vt:lpstr>
      <vt:lpstr>Calibri</vt:lpstr>
      <vt:lpstr>Arial Unicode MS</vt:lpstr>
      <vt:lpstr>Calibri Light</vt:lpstr>
      <vt:lpstr>Arial Black</vt:lpstr>
      <vt:lpstr>迷你简卡通</vt:lpstr>
      <vt:lpstr>Aharoni</vt:lpstr>
      <vt:lpstr>Bradley Hand ITC</vt:lpstr>
      <vt:lpstr>叶根友小京楷简体</vt:lpstr>
      <vt:lpstr>Kartika</vt:lpstr>
      <vt:lpstr>Arial</vt:lpstr>
      <vt:lpstr>Yu Gothic UI Semibold</vt:lpstr>
      <vt:lpstr>第一PPT，www.1ppt.com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第一PPT模板网-WWW.1PPT.COM</dc:creator>
  <cp:keywords>第一PPT模板网-WWW.1PPT.COM</cp:keywords>
  <cp:lastModifiedBy>Wsy</cp:lastModifiedBy>
  <cp:revision>66</cp:revision>
  <dcterms:created xsi:type="dcterms:W3CDTF">2017-04-02T11:58:00Z</dcterms:created>
  <dcterms:modified xsi:type="dcterms:W3CDTF">2020-07-02T05:49:46Z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