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313" r:id="rId5"/>
    <p:sldId id="275" r:id="rId6"/>
    <p:sldId id="312" r:id="rId7"/>
    <p:sldId id="276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0" y="52"/>
      </p:cViewPr>
      <p:guideLst>
        <p:guide orient="horz" pos="2163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ym typeface="+mn-ea"/>
              </a:rPr>
              <a:t>多媒体</a:t>
            </a:r>
            <a:endParaRPr lang="zh-CN" altLang="en-US" sz="3600" dirty="0" smtClean="0">
              <a:sym typeface="+mn-ea"/>
            </a:endParaRP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5965299" y="2024231"/>
            <a:ext cx="3524096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ffmpeg+sdl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跨平台媒体播放器。实现常见的功能如播放、暂停、快进快退，音量控制等。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965299" y="3994267"/>
            <a:ext cx="3524096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包括请求数据，和数据处理两部分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5965299" y="5675005"/>
            <a:ext cx="3524096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把视频分片资源以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顺序推流的方式发给客户端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45871" y="1908632"/>
            <a:ext cx="2882901" cy="1058862"/>
            <a:chOff x="5012946" y="1899107"/>
            <a:chExt cx="2882901" cy="1058862"/>
          </a:xfrm>
        </p:grpSpPr>
        <p:grpSp>
          <p:nvGrpSpPr>
            <p:cNvPr id="21" name="组合 20"/>
            <p:cNvGrpSpPr/>
            <p:nvPr/>
          </p:nvGrpSpPr>
          <p:grpSpPr>
            <a:xfrm>
              <a:off x="5012946" y="1899107"/>
              <a:ext cx="2882901" cy="1058862"/>
              <a:chOff x="3925888" y="1852613"/>
              <a:chExt cx="2882901" cy="1058862"/>
            </a:xfrm>
          </p:grpSpPr>
          <p:grpSp>
            <p:nvGrpSpPr>
              <p:cNvPr id="23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74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3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9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3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5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7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9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2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文本框 2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357606" y="2040460"/>
              <a:ext cx="2225040" cy="7067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图像显示</a:t>
              </a:r>
              <a:endParaRPr lang="zh-CN" altLang="en-US" sz="4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1807784" y="3672344"/>
            <a:ext cx="2882901" cy="1058862"/>
            <a:chOff x="5074859" y="3662819"/>
            <a:chExt cx="2882901" cy="1058862"/>
          </a:xfrm>
        </p:grpSpPr>
        <p:grpSp>
          <p:nvGrpSpPr>
            <p:cNvPr id="375" name="组合 374"/>
            <p:cNvGrpSpPr/>
            <p:nvPr/>
          </p:nvGrpSpPr>
          <p:grpSpPr>
            <a:xfrm>
              <a:off x="5074859" y="3662819"/>
              <a:ext cx="2882901" cy="1058862"/>
              <a:chOff x="3925888" y="1852613"/>
              <a:chExt cx="2882901" cy="1058862"/>
            </a:xfrm>
          </p:grpSpPr>
          <p:grpSp>
            <p:nvGrpSpPr>
              <p:cNvPr id="377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528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6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4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5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6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7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0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3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4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5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6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7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8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9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0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1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2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4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5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6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7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8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1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2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3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4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6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7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8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9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0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1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2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3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4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5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6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8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9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0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1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2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3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4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5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6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7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8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9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0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1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2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3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4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5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6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7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8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9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4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6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7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8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2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3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4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6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3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4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5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6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7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8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9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0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1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5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6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7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8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9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0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4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5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6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8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9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5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6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7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78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6" name="文本框 375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353010" y="3774009"/>
              <a:ext cx="2225040" cy="7067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数据处理</a:t>
              </a:r>
              <a:endParaRPr lang="zh-CN" altLang="en-US" sz="4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728" name="组合 727"/>
          <p:cNvGrpSpPr/>
          <p:nvPr/>
        </p:nvGrpSpPr>
        <p:grpSpPr>
          <a:xfrm>
            <a:off x="1760159" y="5483870"/>
            <a:ext cx="3028315" cy="1058862"/>
            <a:chOff x="5027234" y="5474345"/>
            <a:chExt cx="3028315" cy="1058862"/>
          </a:xfrm>
        </p:grpSpPr>
        <p:grpSp>
          <p:nvGrpSpPr>
            <p:cNvPr id="729" name="组合 728"/>
            <p:cNvGrpSpPr/>
            <p:nvPr/>
          </p:nvGrpSpPr>
          <p:grpSpPr>
            <a:xfrm>
              <a:off x="5027234" y="5474345"/>
              <a:ext cx="2882901" cy="1058862"/>
              <a:chOff x="3925888" y="1852613"/>
              <a:chExt cx="2882901" cy="1058862"/>
            </a:xfrm>
          </p:grpSpPr>
          <p:grpSp>
            <p:nvGrpSpPr>
              <p:cNvPr id="731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882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3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4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5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6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7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8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9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0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1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2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3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4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5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6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7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8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9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0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1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2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3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4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5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6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7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8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9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0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1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2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3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4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5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6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8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9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0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1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2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3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4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5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6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7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8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9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2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3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4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5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6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7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8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9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0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2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3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4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5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6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7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8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9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0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1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2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4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5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6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7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8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9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0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1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2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3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4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5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6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7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8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9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0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1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2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3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4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5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6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8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9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0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1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2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3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4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5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6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7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8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0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1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2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3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4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5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6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7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8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9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0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2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3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4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5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6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1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32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0" name="文本框 72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125659" y="5614045"/>
              <a:ext cx="2929890" cy="7067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推流服务器</a:t>
              </a:r>
              <a:endParaRPr lang="zh-CN" altLang="en-US" sz="4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播放一个视频文件流程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00330"/>
            <a:ext cx="7639050" cy="6657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04735" y="100330"/>
            <a:ext cx="45713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图像显示：</a:t>
            </a:r>
            <a:endParaRPr lang="zh-CN" altLang="en-US"/>
          </a:p>
          <a:p>
            <a:r>
              <a:rPr lang="zh-CN" altLang="en-US"/>
              <a:t>Qt Multimedia的实现依赖与平台，例如Windows上使用DShow，Linux上使用gstreamer,</a:t>
            </a:r>
            <a:endParaRPr lang="zh-CN" altLang="en-US"/>
          </a:p>
          <a:p>
            <a:r>
              <a:rPr lang="zh-CN" altLang="en-US"/>
              <a:t>而且Qt Multimedia可能需要额外的解码器才能正常工作。</a:t>
            </a:r>
            <a:endParaRPr lang="zh-CN" altLang="en-US"/>
          </a:p>
          <a:p>
            <a:r>
              <a:rPr lang="zh-CN" altLang="en-US"/>
              <a:t>而且移殖android平台会造成只有声音没有画面的情况。所以我决定使用ffmpeg处理视频解码，</a:t>
            </a:r>
            <a:endParaRPr lang="zh-CN" altLang="en-US"/>
          </a:p>
          <a:p>
            <a:r>
              <a:rPr lang="zh-CN" altLang="en-US"/>
              <a:t>SDL处理视频成像。实现常见的功能如播放、暂停、快进快退，音量控制等。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类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4320" y="0"/>
            <a:ext cx="766762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7" name="图片 86" descr="顺序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446260" cy="6895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53600" y="3105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视频播放顺序图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顺序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4355" y="427355"/>
            <a:ext cx="10153015" cy="60147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31430" y="560070"/>
            <a:ext cx="380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视频跳转流程图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宽屏</PresentationFormat>
  <Paragraphs>24</Paragraphs>
  <Slides>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幼圆</vt:lpstr>
      <vt:lpstr>Kartika</vt:lpstr>
      <vt:lpstr>PMingLiU-ExtB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第一PPT模板网-WWW.1PPT.COM</dc:creator>
  <cp:keywords>第一PPT模板网-WWW.1PPT.COM</cp:keywords>
  <cp:lastModifiedBy>？？</cp:lastModifiedBy>
  <cp:revision>88</cp:revision>
  <dcterms:created xsi:type="dcterms:W3CDTF">2017-04-02T11:58:00Z</dcterms:created>
  <dcterms:modified xsi:type="dcterms:W3CDTF">2020-07-01T07:00:20Z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