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服务器的日志管理与数据库的设计、实现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pPr algn="l"/>
            <a:r>
              <a:rPr lang="en-US" altLang="zh-CN"/>
              <a:t>  </a:t>
            </a:r>
            <a:r>
              <a:rPr lang="zh-CN" altLang="en-US"/>
              <a:t>实现思路：对于服务器的日志管理，我使用了一个开源的项目</a:t>
            </a:r>
            <a:r>
              <a:rPr lang="en-US" altLang="zh-CN"/>
              <a:t>Easylogging++</a:t>
            </a:r>
            <a:r>
              <a:rPr lang="zh-CN" altLang="en-US"/>
              <a:t>，它的使用十分的简单，仅仅只需要包括一个头文件和一个</a:t>
            </a:r>
            <a:r>
              <a:rPr lang="en-US" altLang="zh-CN"/>
              <a:t>cpp</a:t>
            </a:r>
            <a:r>
              <a:rPr lang="zh-CN" altLang="en-US"/>
              <a:t>文件就可以了，而且官方文档写的使用方法也十分清楚。在本次的开发过程中，我是使用了读取配置文件来进行管理的，这样维护打印的数据就很简单。</a:t>
            </a:r>
            <a:endParaRPr lang="zh-CN" altLang="en-US"/>
          </a:p>
          <a:p>
            <a:pPr algn="l"/>
            <a:r>
              <a:rPr lang="zh-CN" altLang="en-US"/>
              <a:t>  开发情况：该部分目前还没有大面积覆盖服务器代码，但能记录用户信息访问信息和一小部分服务器出错时的信息。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805" y="350520"/>
            <a:ext cx="5426710" cy="659130"/>
          </a:xfrm>
        </p:spPr>
        <p:txBody>
          <a:bodyPr>
            <a:normAutofit/>
          </a:bodyPr>
          <a:p>
            <a:r>
              <a:rPr lang="zh-CN" altLang="en-US"/>
              <a:t>评论</a:t>
            </a:r>
            <a:endParaRPr lang="zh-CN" altLang="en-US"/>
          </a:p>
        </p:txBody>
      </p:sp>
      <p:pic>
        <p:nvPicPr>
          <p:cNvPr id="16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9075" y="350520"/>
            <a:ext cx="3215640" cy="29794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75310" y="4272915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用户书架：</a:t>
            </a:r>
            <a:endParaRPr lang="zh-CN" altLang="en-US"/>
          </a:p>
        </p:txBody>
      </p:sp>
      <p:pic>
        <p:nvPicPr>
          <p:cNvPr id="20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3465195"/>
            <a:ext cx="3463290" cy="30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作品信息局部ER图</a:t>
            </a:r>
            <a:endParaRPr lang="zh-CN" altLang="en-US"/>
          </a:p>
        </p:txBody>
      </p:sp>
      <p:pic>
        <p:nvPicPr>
          <p:cNvPr id="21" name="图片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0380" y="1209675"/>
            <a:ext cx="7889240" cy="496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用户信息局部ER图</a:t>
            </a:r>
            <a:endParaRPr lang="zh-CN" altLang="en-US"/>
          </a:p>
        </p:txBody>
      </p:sp>
      <p:pic>
        <p:nvPicPr>
          <p:cNvPr id="22" name="图片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4640" y="1825625"/>
            <a:ext cx="614108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推荐分类：</a:t>
            </a:r>
            <a:endParaRPr lang="zh-CN" altLang="en-US"/>
          </a:p>
        </p:txBody>
      </p:sp>
      <p:pic>
        <p:nvPicPr>
          <p:cNvPr id="24" name="图片 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39795" y="1508760"/>
            <a:ext cx="5105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331470"/>
            <a:ext cx="10066655" cy="5845810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数据库设计阶段：对于这部分，采用面向对象的设计方法，首先进行对象实体的设计，最后将对象持久化到数据库中，目前数据库中建立了10个表，有book_tb(图书表)，chapter_tb（章节表）,mark_tb（书签表）,note_tb(笔记表)，parragraph_tb(段落表),poem_tb(诗歌信息表),user_info_tb(用户信息表),user_tb（用户表）,work_type_tb（类型表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实现思路：对于数据库实现，主要的也就只是增删改查，难度也不大，数据库的代码编写阶段，我采用的是对不同的数据请求，使用不同的函数来进行封装处理，这样处理起来就会使得后期如果有新的不同数据请求的时候，我只需要再写一个单独的函数接口来处理，这个函数接口不会影响到原有的代码功能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与服务器交互部分：我这一部分从服务器那里得到一个</a:t>
            </a:r>
            <a:r>
              <a:rPr lang="en-US" altLang="zh-CN">
                <a:sym typeface="+mn-ea"/>
              </a:rPr>
              <a:t>unorderMap</a:t>
            </a:r>
            <a:r>
              <a:rPr lang="zh-CN" altLang="en-US">
                <a:sym typeface="+mn-ea"/>
              </a:rPr>
              <a:t>类型的数据，然后基于这个数据里的信息进行执行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语句，得到结果，如果得到的结果需要返回给用户，我这里直接返回一个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序列化后的文件，然后客户端只需要进行反序列化就可以得到他需要的数据了。对于使用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，在github上找到一个方便使用的json库，使用的时候只需要包含一个json.hpp 文件包含即可，使用起来十分方便。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开发情况：该部分目前实现一部分增删改查，如核对用户信息、查看用户信息、修改用户信息</a:t>
            </a:r>
            <a:r>
              <a:rPr lang="zh-CN" altLang="en-US">
                <a:sym typeface="+mn-ea"/>
              </a:rPr>
              <a:t>、查询书籍、书籍分类等等，对于其他的功能，需要在后续的开发中进行迭代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3425" y="102870"/>
            <a:ext cx="5408295" cy="1316990"/>
          </a:xfrm>
        </p:spPr>
        <p:txBody>
          <a:bodyPr/>
          <a:p>
            <a:r>
              <a:rPr lang="zh-CN" altLang="en-US"/>
              <a:t>（1）用户信息模块</a:t>
            </a:r>
            <a:endParaRPr lang="zh-CN" altLang="en-US"/>
          </a:p>
        </p:txBody>
      </p:sp>
      <p:pic>
        <p:nvPicPr>
          <p:cNvPr id="5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7470" y="911225"/>
            <a:ext cx="5896610" cy="18141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00430" y="3995420"/>
            <a:ext cx="419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用户信息：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6285" y="1301750"/>
            <a:ext cx="3528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登录信息：</a:t>
            </a:r>
            <a:endParaRPr lang="zh-CN" altLang="en-US"/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2987675"/>
            <a:ext cx="6090285" cy="3396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（2）作者信息模块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505" y="1584325"/>
            <a:ext cx="10515600" cy="601345"/>
          </a:xfrm>
        </p:spPr>
        <p:txBody>
          <a:bodyPr/>
          <a:p>
            <a:r>
              <a:rPr lang="zh-CN" altLang="en-US"/>
              <a:t>作者(作者id，作者昵称)：</a:t>
            </a:r>
            <a:endParaRPr lang="zh-CN" altLang="en-US"/>
          </a:p>
        </p:txBody>
      </p:sp>
      <p:pic>
        <p:nvPicPr>
          <p:cNvPr id="10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0280" y="902970"/>
            <a:ext cx="7392035" cy="26498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06400" y="4334510"/>
            <a:ext cx="2694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作者信息：</a:t>
            </a:r>
            <a:endParaRPr lang="zh-CN" altLang="en-US"/>
          </a:p>
        </p:txBody>
      </p:sp>
      <p:pic>
        <p:nvPicPr>
          <p:cNvPr id="9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95" y="3127375"/>
            <a:ext cx="5814060" cy="362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（3）作品信息模块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图书信息：</a:t>
            </a:r>
            <a:endParaRPr lang="zh-CN" altLang="en-US"/>
          </a:p>
        </p:txBody>
      </p:sp>
      <p:pic>
        <p:nvPicPr>
          <p:cNvPr id="11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7105" y="949325"/>
            <a:ext cx="4270375" cy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74345" y="5071110"/>
            <a:ext cx="273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图书章节：</a:t>
            </a:r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105" y="3916680"/>
            <a:ext cx="480123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4185" y="448310"/>
            <a:ext cx="2616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图书段内容：</a:t>
            </a:r>
            <a:endParaRPr lang="zh-CN" altLang="en-US"/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875" y="49530"/>
            <a:ext cx="4674235" cy="3439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61340" y="4577080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图书评论：</a:t>
            </a:r>
            <a:endParaRPr lang="zh-CN" altLang="en-US"/>
          </a:p>
        </p:txBody>
      </p:sp>
      <p:pic>
        <p:nvPicPr>
          <p:cNvPr id="1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75" y="3657600"/>
            <a:ext cx="5296535" cy="284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）分析模块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8121650" cy="835025"/>
          </a:xfrm>
        </p:spPr>
        <p:txBody>
          <a:bodyPr/>
          <a:p>
            <a:r>
              <a:rPr lang="zh-CN" altLang="en-US"/>
              <a:t>图书诗歌分析</a:t>
            </a:r>
            <a:endParaRPr lang="zh-CN" altLang="en-US"/>
          </a:p>
        </p:txBody>
      </p:sp>
      <p:pic>
        <p:nvPicPr>
          <p:cNvPr id="1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3698" y="1723390"/>
            <a:ext cx="5661025" cy="3411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）推荐模块模块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8258810" cy="806450"/>
          </a:xfrm>
        </p:spPr>
        <p:txBody>
          <a:bodyPr/>
          <a:p>
            <a:r>
              <a:rPr lang="zh-CN" altLang="en-US"/>
              <a:t>视频模块</a:t>
            </a:r>
            <a:endParaRPr lang="zh-CN" altLang="en-US"/>
          </a:p>
        </p:txBody>
      </p:sp>
      <p:pic>
        <p:nvPicPr>
          <p:cNvPr id="18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6765" y="1336675"/>
            <a:ext cx="5538470" cy="41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）通用模块模块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7321550" cy="1117600"/>
          </a:xfrm>
        </p:spPr>
        <p:txBody>
          <a:bodyPr/>
          <a:p>
            <a:r>
              <a:rPr lang="zh-CN" altLang="en-US"/>
              <a:t>分类(作品id，作品id，作品类型)</a:t>
            </a:r>
            <a:endParaRPr lang="zh-CN" altLang="en-US"/>
          </a:p>
        </p:txBody>
      </p:sp>
      <p:pic>
        <p:nvPicPr>
          <p:cNvPr id="19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7705" y="1637665"/>
            <a:ext cx="3627120" cy="1493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59155" y="3784600"/>
            <a:ext cx="3194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笔记：</a:t>
            </a:r>
            <a:endParaRPr lang="zh-CN" altLang="en-US"/>
          </a:p>
        </p:txBody>
      </p:sp>
      <p:pic>
        <p:nvPicPr>
          <p:cNvPr id="17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215" y="4064635"/>
            <a:ext cx="298704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WPS 演示</Application>
  <PresentationFormat>宽屏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宋体</vt:lpstr>
      <vt:lpstr>Arial Unicode MS</vt:lpstr>
      <vt:lpstr>Arial Black</vt:lpstr>
      <vt:lpstr>方正书宋_GBK</vt:lpstr>
      <vt:lpstr>微软雅黑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4</cp:revision>
  <dcterms:created xsi:type="dcterms:W3CDTF">2020-06-30T08:05:50Z</dcterms:created>
  <dcterms:modified xsi:type="dcterms:W3CDTF">2020-06-30T08:05:50Z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