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60" r:id="rId4"/>
    <p:sldId id="261" r:id="rId5"/>
    <p:sldId id="262" r:id="rId6"/>
    <p:sldId id="263" r:id="rId8"/>
    <p:sldId id="257" r:id="rId9"/>
    <p:sldId id="258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Reader-iOS</a:t>
            </a:r>
            <a:r>
              <a:rPr lang="zh-CN" altLang="en-US"/>
              <a:t>客户端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杨杰</a:t>
            </a:r>
            <a:endParaRPr lang="zh-CN" altLang="en-US"/>
          </a:p>
          <a:p>
            <a:r>
              <a:rPr lang="en-US" altLang="zh-CN"/>
              <a:t>2017051604107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主要工作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UI</a:t>
            </a:r>
            <a:r>
              <a:rPr lang="zh-CN" altLang="en-US"/>
              <a:t>界面搭建</a:t>
            </a:r>
            <a:endParaRPr lang="zh-CN" altLang="en-US"/>
          </a:p>
          <a:p>
            <a:pPr lvl="1"/>
            <a:r>
              <a:rPr lang="zh-CN" altLang="en-US" sz="2400"/>
              <a:t>首页</a:t>
            </a:r>
            <a:endParaRPr lang="zh-CN" altLang="en-US" sz="2400"/>
          </a:p>
          <a:p>
            <a:pPr lvl="1"/>
            <a:r>
              <a:rPr lang="zh-CN" altLang="en-US" sz="2400"/>
              <a:t>书架</a:t>
            </a:r>
            <a:endParaRPr lang="zh-CN" altLang="en-US" sz="2400"/>
          </a:p>
          <a:p>
            <a:pPr lvl="1"/>
            <a:r>
              <a:rPr lang="zh-CN" altLang="en-US" sz="2400"/>
              <a:t>个人信息</a:t>
            </a:r>
            <a:endParaRPr lang="zh-CN" altLang="en-US" sz="2400"/>
          </a:p>
          <a:p>
            <a:pPr lvl="1"/>
            <a:r>
              <a:rPr lang="zh-CN" altLang="en-US" sz="2400"/>
              <a:t>设置界面</a:t>
            </a:r>
            <a:endParaRPr lang="zh-CN" altLang="en-US"/>
          </a:p>
          <a:p>
            <a:r>
              <a:rPr lang="zh-CN" altLang="en-US"/>
              <a:t>功能实现</a:t>
            </a:r>
            <a:endParaRPr lang="zh-CN" altLang="en-US"/>
          </a:p>
          <a:p>
            <a:pPr lvl="1"/>
            <a:r>
              <a:rPr lang="zh-CN" altLang="en-US"/>
              <a:t>书籍搜索</a:t>
            </a:r>
            <a:endParaRPr lang="zh-CN" altLang="en-US"/>
          </a:p>
          <a:p>
            <a:pPr lvl="1"/>
            <a:r>
              <a:rPr lang="zh-CN" altLang="en-US"/>
              <a:t>小说阅读</a:t>
            </a:r>
            <a:endParaRPr lang="zh-CN" altLang="en-US"/>
          </a:p>
          <a:p>
            <a:pPr lvl="2"/>
            <a:r>
              <a:rPr lang="zh-CN" altLang="en-US"/>
              <a:t>分割并展示</a:t>
            </a:r>
            <a:r>
              <a:rPr lang="en-US" altLang="zh-CN"/>
              <a:t>txt</a:t>
            </a:r>
            <a:r>
              <a:rPr lang="zh-CN" altLang="en-US"/>
              <a:t>文本</a:t>
            </a:r>
            <a:endParaRPr lang="zh-CN" altLang="en-US"/>
          </a:p>
          <a:p>
            <a:pPr lvl="2"/>
            <a:r>
              <a:rPr lang="zh-CN" altLang="en-US"/>
              <a:t>用户喜好设置</a:t>
            </a:r>
            <a:endParaRPr lang="zh-CN" altLang="en-US"/>
          </a:p>
          <a:p>
            <a:pPr lvl="2"/>
            <a:r>
              <a:rPr lang="zh-CN" altLang="en-US"/>
              <a:t>侧边栏目录</a:t>
            </a:r>
            <a:endParaRPr lang="zh-CN" altLang="en-US"/>
          </a:p>
          <a:p>
            <a:pPr lvl="2"/>
            <a:r>
              <a:rPr lang="zh-CN" altLang="en-US"/>
              <a:t>用户长按评论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UI</a:t>
            </a:r>
            <a:r>
              <a:rPr lang="zh-CN" altLang="en-US"/>
              <a:t>界面</a:t>
            </a:r>
            <a:r>
              <a:rPr lang="en-US" altLang="zh-CN"/>
              <a:t>-</a:t>
            </a:r>
            <a:r>
              <a:rPr lang="zh-CN" altLang="en-US"/>
              <a:t>首页</a:t>
            </a:r>
            <a:endParaRPr lang="zh-CN" altLang="en-US"/>
          </a:p>
        </p:txBody>
      </p:sp>
      <p:pic>
        <p:nvPicPr>
          <p:cNvPr id="4" name="图片 3" descr="ho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6495" y="1691005"/>
            <a:ext cx="1845310" cy="3996055"/>
          </a:xfrm>
          <a:prstGeom prst="rect">
            <a:avLst/>
          </a:prstGeom>
        </p:spPr>
      </p:pic>
      <p:pic>
        <p:nvPicPr>
          <p:cNvPr id="5" name="图片 4" descr="sreac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980" y="1691005"/>
            <a:ext cx="1844675" cy="3995420"/>
          </a:xfrm>
          <a:prstGeom prst="rect">
            <a:avLst/>
          </a:prstGeom>
        </p:spPr>
      </p:pic>
      <p:pic>
        <p:nvPicPr>
          <p:cNvPr id="6" name="图片 5" descr="detai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0830" y="1691640"/>
            <a:ext cx="1819910" cy="399542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82980" y="1503680"/>
            <a:ext cx="2212340" cy="73152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stCxn id="8" idx="3"/>
            <a:endCxn id="10" idx="0"/>
          </p:cNvCxnSpPr>
          <p:nvPr/>
        </p:nvCxnSpPr>
        <p:spPr>
          <a:xfrm>
            <a:off x="3195320" y="1869440"/>
            <a:ext cx="777240" cy="661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195320" y="253111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导航条搜索框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428115" y="2131060"/>
            <a:ext cx="1358265" cy="8534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stCxn id="11" idx="1"/>
            <a:endCxn id="13" idx="0"/>
          </p:cNvCxnSpPr>
          <p:nvPr/>
        </p:nvCxnSpPr>
        <p:spPr>
          <a:xfrm flipH="1">
            <a:off x="747395" y="2557780"/>
            <a:ext cx="680720" cy="792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13055" y="335026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轮播图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181100" y="3071495"/>
            <a:ext cx="1779270" cy="116649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stCxn id="14" idx="3"/>
            <a:endCxn id="17" idx="0"/>
          </p:cNvCxnSpPr>
          <p:nvPr/>
        </p:nvCxnSpPr>
        <p:spPr>
          <a:xfrm>
            <a:off x="2960370" y="3655060"/>
            <a:ext cx="757555" cy="704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169285" y="435991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导航分栏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149350" y="5196205"/>
            <a:ext cx="1915795" cy="62674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>
            <a:stCxn id="18" idx="3"/>
            <a:endCxn id="20" idx="0"/>
          </p:cNvCxnSpPr>
          <p:nvPr/>
        </p:nvCxnSpPr>
        <p:spPr>
          <a:xfrm>
            <a:off x="3065145" y="5509895"/>
            <a:ext cx="842010" cy="365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187065" y="5875655"/>
            <a:ext cx="1440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页面工具条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989830" y="1691640"/>
            <a:ext cx="2212340" cy="44005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>
            <a:stCxn id="21" idx="0"/>
            <a:endCxn id="23" idx="1"/>
          </p:cNvCxnSpPr>
          <p:nvPr/>
        </p:nvCxnSpPr>
        <p:spPr>
          <a:xfrm flipV="1">
            <a:off x="6096000" y="1443990"/>
            <a:ext cx="870585" cy="247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966585" y="125984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用户输入框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749800" y="2235200"/>
            <a:ext cx="2767965" cy="183388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>
            <a:stCxn id="24" idx="3"/>
            <a:endCxn id="26" idx="0"/>
          </p:cNvCxnSpPr>
          <p:nvPr/>
        </p:nvCxnSpPr>
        <p:spPr>
          <a:xfrm>
            <a:off x="7517765" y="3152140"/>
            <a:ext cx="791845" cy="1085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7517765" y="4237990"/>
            <a:ext cx="15836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结果展示</a:t>
            </a:r>
            <a:r>
              <a:rPr lang="en-US" altLang="zh-CN"/>
              <a:t>View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9180830" y="2131060"/>
            <a:ext cx="2212340" cy="25590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>
            <a:stCxn id="27" idx="0"/>
            <a:endCxn id="30" idx="2"/>
          </p:cNvCxnSpPr>
          <p:nvPr/>
        </p:nvCxnSpPr>
        <p:spPr>
          <a:xfrm flipV="1">
            <a:off x="10287000" y="1280160"/>
            <a:ext cx="477520" cy="850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0101580" y="91186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水平滚动条</a:t>
            </a: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9101455" y="2451735"/>
            <a:ext cx="2111375" cy="195516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>
            <a:endCxn id="33" idx="0"/>
          </p:cNvCxnSpPr>
          <p:nvPr/>
        </p:nvCxnSpPr>
        <p:spPr>
          <a:xfrm>
            <a:off x="10676255" y="4203700"/>
            <a:ext cx="402590" cy="713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0287000" y="4917440"/>
            <a:ext cx="15836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内容展示</a:t>
            </a:r>
            <a:r>
              <a:rPr lang="en-US" altLang="zh-CN"/>
              <a:t>View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UI</a:t>
            </a:r>
            <a:r>
              <a:rPr lang="zh-CN" altLang="en-US"/>
              <a:t>界面</a:t>
            </a:r>
            <a:r>
              <a:rPr lang="en-US" altLang="zh-CN"/>
              <a:t>-</a:t>
            </a:r>
            <a:r>
              <a:rPr lang="zh-CN" altLang="en-US"/>
              <a:t>书架</a:t>
            </a:r>
            <a:endParaRPr lang="zh-CN" altLang="en-US"/>
          </a:p>
        </p:txBody>
      </p:sp>
      <p:pic>
        <p:nvPicPr>
          <p:cNvPr id="4" name="图片 3" descr="Simulator Screen Shot - iPhone X - 2020-07-02 at 13.14.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691005"/>
            <a:ext cx="2115820" cy="4581525"/>
          </a:xfrm>
          <a:prstGeom prst="rect">
            <a:avLst/>
          </a:prstGeom>
        </p:spPr>
      </p:pic>
      <p:pic>
        <p:nvPicPr>
          <p:cNvPr id="5" name="图片 4" descr="Simulator Screen Shot - iPhone X - 2020-07-02 at 13.14.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120" y="1691005"/>
            <a:ext cx="2115820" cy="4581525"/>
          </a:xfrm>
          <a:prstGeom prst="rect">
            <a:avLst/>
          </a:prstGeom>
        </p:spPr>
      </p:pic>
      <p:pic>
        <p:nvPicPr>
          <p:cNvPr id="6" name="图片 5" descr="Simulator Screen Shot - iPhone X - 2020-07-02 at 13.14.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215" y="1691005"/>
            <a:ext cx="2115820" cy="4581525"/>
          </a:xfrm>
          <a:prstGeom prst="rect">
            <a:avLst/>
          </a:prstGeom>
        </p:spPr>
      </p:pic>
      <p:pic>
        <p:nvPicPr>
          <p:cNvPr id="7" name="图片 6" descr="Simulator Screen Shot - iPhone X - 2020-07-02 at 13.14.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9675" y="1691005"/>
            <a:ext cx="2115820" cy="458152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746125" y="2165350"/>
            <a:ext cx="2359660" cy="183388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24" idx="1"/>
            <a:endCxn id="9" idx="0"/>
          </p:cNvCxnSpPr>
          <p:nvPr/>
        </p:nvCxnSpPr>
        <p:spPr>
          <a:xfrm flipH="1">
            <a:off x="426085" y="3082290"/>
            <a:ext cx="320040" cy="1347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6045" y="442976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书架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997710" y="1944370"/>
            <a:ext cx="956310" cy="122428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2434590" y="1555750"/>
            <a:ext cx="519430" cy="388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176780" y="1187450"/>
            <a:ext cx="15836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导入方式</a:t>
            </a:r>
            <a:r>
              <a:rPr lang="en-US" altLang="zh-CN"/>
              <a:t>View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3395345" y="2165350"/>
            <a:ext cx="2328545" cy="333121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500120" y="1555750"/>
            <a:ext cx="2115820" cy="78930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500120" y="5275580"/>
            <a:ext cx="2115820" cy="115506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980940" y="132969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导航条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998085" y="648525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工具栏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415915" y="364680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正文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059170" y="4270375"/>
            <a:ext cx="2328545" cy="221551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732395" y="627253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更多选择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8718550" y="1555750"/>
            <a:ext cx="1840865" cy="333121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9735820" y="545719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目录</a:t>
            </a:r>
            <a:endParaRPr lang="zh-CN" altLang="en-US"/>
          </a:p>
        </p:txBody>
      </p:sp>
      <p:cxnSp>
        <p:nvCxnSpPr>
          <p:cNvPr id="25" name="直接箭头连接符 24"/>
          <p:cNvCxnSpPr>
            <a:stCxn id="22" idx="2"/>
            <a:endCxn id="23" idx="0"/>
          </p:cNvCxnSpPr>
          <p:nvPr/>
        </p:nvCxnSpPr>
        <p:spPr>
          <a:xfrm>
            <a:off x="9639300" y="4886960"/>
            <a:ext cx="416560" cy="570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UI</a:t>
            </a:r>
            <a:r>
              <a:rPr lang="zh-CN" altLang="en-US"/>
              <a:t>界面</a:t>
            </a:r>
            <a:r>
              <a:rPr lang="en-US" altLang="zh-CN"/>
              <a:t>-</a:t>
            </a:r>
            <a:r>
              <a:rPr lang="zh-CN" altLang="en-US"/>
              <a:t>其余</a:t>
            </a:r>
            <a:endParaRPr lang="zh-CN" altLang="en-US"/>
          </a:p>
        </p:txBody>
      </p:sp>
      <p:pic>
        <p:nvPicPr>
          <p:cNvPr id="4" name="图片 3" descr="Simulator Screen Shot - iPhone X - 2020-07-02 at 13.24.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835" y="1691005"/>
            <a:ext cx="2143760" cy="4643120"/>
          </a:xfrm>
          <a:prstGeom prst="rect">
            <a:avLst/>
          </a:prstGeom>
        </p:spPr>
      </p:pic>
      <p:pic>
        <p:nvPicPr>
          <p:cNvPr id="5" name="图片 4" descr="Simulator Screen Shot - iPhone X - 2020-07-02 at 13.24.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940" y="1691005"/>
            <a:ext cx="2143760" cy="46431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zh-CN" altLang="en-US"/>
              <a:t>功能实现</a:t>
            </a:r>
            <a:r>
              <a:rPr lang="en-US" altLang="zh-CN"/>
              <a:t>-</a:t>
            </a:r>
            <a:r>
              <a:rPr lang="zh-CN" altLang="en-US"/>
              <a:t>书籍搜索</a:t>
            </a:r>
            <a:endParaRPr lang="zh-CN" altLang="en-US"/>
          </a:p>
        </p:txBody>
      </p:sp>
      <p:pic>
        <p:nvPicPr>
          <p:cNvPr id="4" name="图片 3" descr="ho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915" y="1691005"/>
            <a:ext cx="1845310" cy="3996055"/>
          </a:xfrm>
          <a:prstGeom prst="rect">
            <a:avLst/>
          </a:prstGeom>
        </p:spPr>
      </p:pic>
      <p:pic>
        <p:nvPicPr>
          <p:cNvPr id="5" name="图片 4" descr="sreac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750" y="1691005"/>
            <a:ext cx="1844675" cy="39954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313805" y="1657985"/>
            <a:ext cx="5277485" cy="6451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用户点击输入框，即切换到搜索界面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用户进行输入，粗略的过滤结果将展示在下方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313805" y="2948305"/>
            <a:ext cx="52774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难点：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导航条搜索框会自动改变导航条的高度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首页与搜索结果展示控制器的关联难以解藕</a:t>
            </a:r>
            <a:endParaRPr lang="en-US" altLang="zh-CN"/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1811020" y="2026285"/>
            <a:ext cx="2246630" cy="1714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614295" y="1657985"/>
            <a:ext cx="640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点击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功能实现</a:t>
            </a:r>
            <a:r>
              <a:rPr lang="en-US" altLang="zh-CN"/>
              <a:t>-</a:t>
            </a:r>
            <a:r>
              <a:rPr lang="zh-CN" altLang="en-US"/>
              <a:t>小说阅读</a:t>
            </a:r>
            <a:endParaRPr lang="zh-CN" altLang="en-US"/>
          </a:p>
        </p:txBody>
      </p:sp>
      <p:pic>
        <p:nvPicPr>
          <p:cNvPr id="6" name="图片 5" descr="pinlu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451610"/>
            <a:ext cx="2111375" cy="49498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116580" y="1451610"/>
            <a:ext cx="6835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这部分是核心部分，用户进行阅读以及进行相关的配置，点按事件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116580" y="2284095"/>
            <a:ext cx="683577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难点：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点击书籍到开始阅读的进场动画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目录侧边栏的设置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数据处理：根据</a:t>
            </a:r>
            <a:r>
              <a:rPr lang="en-US" altLang="zh-CN"/>
              <a:t>.txt</a:t>
            </a:r>
            <a:r>
              <a:rPr lang="zh-CN" altLang="en-US"/>
              <a:t>文件，划分为多少章，每章多少有页</a:t>
            </a:r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长按匹配一行文本并保存用户的输入</a:t>
            </a:r>
            <a:endParaRPr lang="zh-CN" altLang="en-US"/>
          </a:p>
          <a:p>
            <a:r>
              <a:rPr lang="en-US" altLang="zh-CN"/>
              <a:t>5.</a:t>
            </a:r>
            <a:r>
              <a:rPr lang="zh-CN" altLang="en-US"/>
              <a:t>确定用户是否点击了存在笔记的行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403</Words>
  <Application>WPS 演示</Application>
  <PresentationFormat>宽屏</PresentationFormat>
  <Paragraphs>78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方正书宋_GBK</vt:lpstr>
      <vt:lpstr>Wingdings</vt:lpstr>
      <vt:lpstr>Calibri Light</vt:lpstr>
      <vt:lpstr>Helvetica Neue</vt:lpstr>
      <vt:lpstr>宋体</vt:lpstr>
      <vt:lpstr>汉仪书宋二KW</vt:lpstr>
      <vt:lpstr>Calibri</vt:lpstr>
      <vt:lpstr>微软雅黑</vt:lpstr>
      <vt:lpstr>汉仪旗黑KW</vt:lpstr>
      <vt:lpstr>Arial Unicode MS</vt:lpstr>
      <vt:lpstr>Office 主题</vt:lpstr>
      <vt:lpstr>Reader-iOS客户端</vt:lpstr>
      <vt:lpstr>PowerPoint 演示文稿</vt:lpstr>
      <vt:lpstr>PowerPoint 演示文稿</vt:lpstr>
      <vt:lpstr>PowerPoint 演示文稿</vt:lpstr>
      <vt:lpstr>PowerPoint 演示文稿</vt:lpstr>
      <vt:lpstr>首页</vt:lpstr>
      <vt:lpstr>书架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</dc:creator>
  <cp:lastModifiedBy>yang</cp:lastModifiedBy>
  <cp:revision>14</cp:revision>
  <dcterms:created xsi:type="dcterms:W3CDTF">2020-07-02T06:08:43Z</dcterms:created>
  <dcterms:modified xsi:type="dcterms:W3CDTF">2020-07-02T06:08:43Z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2052-1.9.1.2994</vt:lpwstr>
  </property>
</Properties>
</file>