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EEA68-9A6C-4040-A53A-C35C8F920548}" type="doc">
      <dgm:prSet loTypeId="urn:microsoft.com/office/officeart/2005/8/layout/hProcess11" loCatId="process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1AF8A4-AEC3-4C05-A2E0-C01D6EDC47D5}">
      <dgm:prSet phldrT="[Text]"/>
      <dgm:spPr/>
      <dgm:t>
        <a:bodyPr/>
        <a:lstStyle/>
        <a:p>
          <a:r>
            <a:rPr lang="en-US" dirty="0" smtClean="0"/>
            <a:t>Lend</a:t>
          </a:r>
          <a:endParaRPr lang="en-US" dirty="0"/>
        </a:p>
      </dgm:t>
    </dgm:pt>
    <dgm:pt modelId="{EE5FB375-9FE5-4132-A711-0923DE4E5BE2}" type="parTrans" cxnId="{F8204EC3-DA03-4D23-80D2-3F96074BE941}">
      <dgm:prSet/>
      <dgm:spPr/>
      <dgm:t>
        <a:bodyPr/>
        <a:lstStyle/>
        <a:p>
          <a:endParaRPr lang="en-US"/>
        </a:p>
      </dgm:t>
    </dgm:pt>
    <dgm:pt modelId="{8F8DB9C3-479B-47A1-8F7F-51B285E3C05E}" type="sibTrans" cxnId="{F8204EC3-DA03-4D23-80D2-3F96074BE941}">
      <dgm:prSet/>
      <dgm:spPr/>
      <dgm:t>
        <a:bodyPr/>
        <a:lstStyle/>
        <a:p>
          <a:endParaRPr lang="en-US"/>
        </a:p>
      </dgm:t>
    </dgm:pt>
    <dgm:pt modelId="{958F8371-A840-4F8C-9CED-4B4B616DC5EC}">
      <dgm:prSet phldrT="[Text]"/>
      <dgm:spPr/>
      <dgm:t>
        <a:bodyPr/>
        <a:lstStyle/>
        <a:p>
          <a:r>
            <a:rPr lang="en-US" dirty="0" smtClean="0"/>
            <a:t>Within Train</a:t>
          </a:r>
          <a:endParaRPr lang="en-US" dirty="0"/>
        </a:p>
      </dgm:t>
    </dgm:pt>
    <dgm:pt modelId="{BB938B19-485A-4907-B146-55CAA40AD53E}" type="parTrans" cxnId="{6249A6CC-5D09-4A41-B509-DC994D8E3B7F}">
      <dgm:prSet/>
      <dgm:spPr/>
      <dgm:t>
        <a:bodyPr/>
        <a:lstStyle/>
        <a:p>
          <a:endParaRPr lang="en-US"/>
        </a:p>
      </dgm:t>
    </dgm:pt>
    <dgm:pt modelId="{4A71C578-66BD-4202-AABC-649CB54EB2FF}" type="sibTrans" cxnId="{6249A6CC-5D09-4A41-B509-DC994D8E3B7F}">
      <dgm:prSet/>
      <dgm:spPr/>
      <dgm:t>
        <a:bodyPr/>
        <a:lstStyle/>
        <a:p>
          <a:endParaRPr lang="en-US"/>
        </a:p>
      </dgm:t>
    </dgm:pt>
    <dgm:pt modelId="{1E0F6576-AC67-41F3-8000-7AFC0C7C0B43}">
      <dgm:prSet phldrT="[Text]"/>
      <dgm:spPr/>
      <dgm:t>
        <a:bodyPr/>
        <a:lstStyle/>
        <a:p>
          <a:r>
            <a:rPr lang="en-US" dirty="0" smtClean="0"/>
            <a:t>Manage</a:t>
          </a:r>
          <a:endParaRPr lang="en-US" dirty="0"/>
        </a:p>
      </dgm:t>
    </dgm:pt>
    <dgm:pt modelId="{903D5AFC-D6F2-4E6D-BEF6-7F8BEBE0F498}" type="parTrans" cxnId="{39CBC66B-A760-438C-9261-9CE7B3E712CE}">
      <dgm:prSet/>
      <dgm:spPr/>
      <dgm:t>
        <a:bodyPr/>
        <a:lstStyle/>
        <a:p>
          <a:endParaRPr lang="en-US"/>
        </a:p>
      </dgm:t>
    </dgm:pt>
    <dgm:pt modelId="{B818B96B-C910-481F-8289-64561C7143B2}" type="sibTrans" cxnId="{39CBC66B-A760-438C-9261-9CE7B3E712CE}">
      <dgm:prSet/>
      <dgm:spPr/>
      <dgm:t>
        <a:bodyPr/>
        <a:lstStyle/>
        <a:p>
          <a:endParaRPr lang="en-US"/>
        </a:p>
      </dgm:t>
    </dgm:pt>
    <dgm:pt modelId="{18BA1CAA-24E4-4311-A04A-104D4F8943E6}">
      <dgm:prSet phldrT="[Text]"/>
      <dgm:spPr/>
      <dgm:t>
        <a:bodyPr/>
        <a:lstStyle/>
        <a:p>
          <a:r>
            <a:rPr lang="en-US" dirty="0" smtClean="0"/>
            <a:t>Initial Stages - Refundable Deposit</a:t>
          </a:r>
          <a:endParaRPr lang="en-US" dirty="0"/>
        </a:p>
      </dgm:t>
    </dgm:pt>
    <dgm:pt modelId="{5B5022B7-0339-4A5F-B35E-F26CE8B45477}" type="parTrans" cxnId="{C5628BCE-CC39-400F-94AA-7644A83622E1}">
      <dgm:prSet/>
      <dgm:spPr/>
      <dgm:t>
        <a:bodyPr/>
        <a:lstStyle/>
        <a:p>
          <a:endParaRPr lang="en-US"/>
        </a:p>
      </dgm:t>
    </dgm:pt>
    <dgm:pt modelId="{92FBBD7A-2396-4D80-BD01-3B8AA2A76EA0}" type="sibTrans" cxnId="{C5628BCE-CC39-400F-94AA-7644A83622E1}">
      <dgm:prSet/>
      <dgm:spPr/>
      <dgm:t>
        <a:bodyPr/>
        <a:lstStyle/>
        <a:p>
          <a:endParaRPr lang="en-US"/>
        </a:p>
      </dgm:t>
    </dgm:pt>
    <dgm:pt modelId="{2425DAF1-0A6D-4F8D-AB58-25D29D9CBF05}">
      <dgm:prSet phldrT="[Text]"/>
      <dgm:spPr/>
      <dgm:t>
        <a:bodyPr/>
        <a:lstStyle/>
        <a:p>
          <a:r>
            <a:rPr lang="en-US" dirty="0" smtClean="0"/>
            <a:t>Within Train</a:t>
          </a:r>
          <a:endParaRPr lang="en-US" dirty="0"/>
        </a:p>
      </dgm:t>
    </dgm:pt>
    <dgm:pt modelId="{82968A0D-2D14-4FC9-8F2F-E7F0D2013C22}" type="parTrans" cxnId="{9DC10DF7-23C7-4B7B-BDA5-C14EFFC0581C}">
      <dgm:prSet/>
      <dgm:spPr/>
      <dgm:t>
        <a:bodyPr/>
        <a:lstStyle/>
        <a:p>
          <a:endParaRPr lang="en-US"/>
        </a:p>
      </dgm:t>
    </dgm:pt>
    <dgm:pt modelId="{DF80F755-7DD0-4A3F-9C9E-0C308D471C64}" type="sibTrans" cxnId="{9DC10DF7-23C7-4B7B-BDA5-C14EFFC0581C}">
      <dgm:prSet/>
      <dgm:spPr/>
      <dgm:t>
        <a:bodyPr/>
        <a:lstStyle/>
        <a:p>
          <a:endParaRPr lang="en-US"/>
        </a:p>
      </dgm:t>
    </dgm:pt>
    <dgm:pt modelId="{EAA15969-B0EF-460B-B25D-6AC65ECA60D9}">
      <dgm:prSet phldrT="[Text]"/>
      <dgm:spPr/>
      <dgm:t>
        <a:bodyPr/>
        <a:lstStyle/>
        <a:p>
          <a:r>
            <a:rPr lang="en-US" dirty="0" smtClean="0"/>
            <a:t>Outside the train</a:t>
          </a:r>
          <a:endParaRPr lang="en-US" dirty="0"/>
        </a:p>
      </dgm:t>
    </dgm:pt>
    <dgm:pt modelId="{C1BEB877-9385-4065-8EE5-DC7DB01A98DF}" type="parTrans" cxnId="{0E097E28-72B9-49F9-A1E3-BA68DAF50D22}">
      <dgm:prSet/>
      <dgm:spPr/>
      <dgm:t>
        <a:bodyPr/>
        <a:lstStyle/>
        <a:p>
          <a:endParaRPr lang="en-US"/>
        </a:p>
      </dgm:t>
    </dgm:pt>
    <dgm:pt modelId="{7041E178-6A76-497C-ADC7-090C8B8CF191}" type="sibTrans" cxnId="{0E097E28-72B9-49F9-A1E3-BA68DAF50D22}">
      <dgm:prSet/>
      <dgm:spPr/>
      <dgm:t>
        <a:bodyPr/>
        <a:lstStyle/>
        <a:p>
          <a:endParaRPr lang="en-US"/>
        </a:p>
      </dgm:t>
    </dgm:pt>
    <dgm:pt modelId="{B82A4DCB-B74C-484A-8CE5-76E6FE332BE7}">
      <dgm:prSet phldrT="[Text]"/>
      <dgm:spPr/>
      <dgm:t>
        <a:bodyPr/>
        <a:lstStyle/>
        <a:p>
          <a:r>
            <a:rPr lang="en-US" dirty="0" smtClean="0"/>
            <a:t>Collection Boxes</a:t>
          </a:r>
          <a:endParaRPr lang="en-US" dirty="0"/>
        </a:p>
      </dgm:t>
    </dgm:pt>
    <dgm:pt modelId="{5F65DB44-DF05-4A90-A405-DA5B2C1A2BE3}" type="parTrans" cxnId="{1790AF2B-CE0E-4413-BDAC-CE11CE6E35C1}">
      <dgm:prSet/>
      <dgm:spPr/>
      <dgm:t>
        <a:bodyPr/>
        <a:lstStyle/>
        <a:p>
          <a:endParaRPr lang="en-US"/>
        </a:p>
      </dgm:t>
    </dgm:pt>
    <dgm:pt modelId="{8AFD7DFC-4857-44E1-804D-038D3B367E54}" type="sibTrans" cxnId="{1790AF2B-CE0E-4413-BDAC-CE11CE6E35C1}">
      <dgm:prSet/>
      <dgm:spPr/>
      <dgm:t>
        <a:bodyPr/>
        <a:lstStyle/>
        <a:p>
          <a:endParaRPr lang="en-US"/>
        </a:p>
      </dgm:t>
    </dgm:pt>
    <dgm:pt modelId="{BF834578-4111-45B9-B754-79917797C8CD}">
      <dgm:prSet phldrT="[Text]"/>
      <dgm:spPr/>
      <dgm:t>
        <a:bodyPr/>
        <a:lstStyle/>
        <a:p>
          <a:r>
            <a:rPr lang="en-US" dirty="0" smtClean="0"/>
            <a:t>Future - Barcode Scanning</a:t>
          </a:r>
          <a:endParaRPr lang="en-US" dirty="0"/>
        </a:p>
      </dgm:t>
    </dgm:pt>
    <dgm:pt modelId="{0633167D-F615-4A9A-B6AF-0C05FF829404}" type="parTrans" cxnId="{5D49CE54-02D4-4E03-9AB9-4597670863B5}">
      <dgm:prSet/>
      <dgm:spPr/>
      <dgm:t>
        <a:bodyPr/>
        <a:lstStyle/>
        <a:p>
          <a:endParaRPr lang="en-US"/>
        </a:p>
      </dgm:t>
    </dgm:pt>
    <dgm:pt modelId="{2F544284-A817-4A7E-89D8-60D52E30251A}" type="sibTrans" cxnId="{5D49CE54-02D4-4E03-9AB9-4597670863B5}">
      <dgm:prSet/>
      <dgm:spPr/>
      <dgm:t>
        <a:bodyPr/>
        <a:lstStyle/>
        <a:p>
          <a:endParaRPr lang="en-US"/>
        </a:p>
      </dgm:t>
    </dgm:pt>
    <dgm:pt modelId="{6F83672F-9F59-49B9-B2DC-94DE10DC77ED}">
      <dgm:prSet phldrT="[Text]"/>
      <dgm:spPr/>
      <dgm:t>
        <a:bodyPr/>
        <a:lstStyle/>
        <a:p>
          <a:r>
            <a:rPr lang="en-US" smtClean="0"/>
            <a:t>Collect</a:t>
          </a:r>
          <a:endParaRPr lang="en-US" dirty="0"/>
        </a:p>
      </dgm:t>
    </dgm:pt>
    <dgm:pt modelId="{70CC367F-51D3-4F64-BBD9-BF726A7A1EED}" type="parTrans" cxnId="{4E6477B0-191C-48FD-9029-8BACABA8E2CB}">
      <dgm:prSet/>
      <dgm:spPr/>
      <dgm:t>
        <a:bodyPr/>
        <a:lstStyle/>
        <a:p>
          <a:endParaRPr lang="en-US"/>
        </a:p>
      </dgm:t>
    </dgm:pt>
    <dgm:pt modelId="{161EAE96-C2AB-4A56-BCBD-4D1AE24401C1}" type="sibTrans" cxnId="{4E6477B0-191C-48FD-9029-8BACABA8E2CB}">
      <dgm:prSet/>
      <dgm:spPr/>
      <dgm:t>
        <a:bodyPr/>
        <a:lstStyle/>
        <a:p>
          <a:endParaRPr lang="en-US"/>
        </a:p>
      </dgm:t>
    </dgm:pt>
    <dgm:pt modelId="{FED26807-6639-44AB-B03E-C2F999F7595C}" type="pres">
      <dgm:prSet presAssocID="{30EEEA68-9A6C-4040-A53A-C35C8F920548}" presName="Name0" presStyleCnt="0">
        <dgm:presLayoutVars>
          <dgm:dir/>
          <dgm:resizeHandles val="exact"/>
        </dgm:presLayoutVars>
      </dgm:prSet>
      <dgm:spPr/>
    </dgm:pt>
    <dgm:pt modelId="{A6D6BA1E-47D8-42DF-ADFB-BD937C401297}" type="pres">
      <dgm:prSet presAssocID="{30EEEA68-9A6C-4040-A53A-C35C8F920548}" presName="arrow" presStyleLbl="bgShp" presStyleIdx="0" presStyleCnt="1"/>
      <dgm:spPr/>
    </dgm:pt>
    <dgm:pt modelId="{4B80C85D-8A5D-4E81-9E2D-0C70FE1A195F}" type="pres">
      <dgm:prSet presAssocID="{30EEEA68-9A6C-4040-A53A-C35C8F920548}" presName="points" presStyleCnt="0"/>
      <dgm:spPr/>
    </dgm:pt>
    <dgm:pt modelId="{36D7FEE3-F1BB-4100-BADD-DC678FE459DA}" type="pres">
      <dgm:prSet presAssocID="{E91AF8A4-AEC3-4C05-A2E0-C01D6EDC47D5}" presName="compositeA" presStyleCnt="0"/>
      <dgm:spPr/>
    </dgm:pt>
    <dgm:pt modelId="{3A64449D-A86D-4C9A-AC0A-31B3AF12EE72}" type="pres">
      <dgm:prSet presAssocID="{E91AF8A4-AEC3-4C05-A2E0-C01D6EDC47D5}" presName="textA" presStyleLbl="revTx" presStyleIdx="0" presStyleCnt="3">
        <dgm:presLayoutVars>
          <dgm:bulletEnabled val="1"/>
        </dgm:presLayoutVars>
      </dgm:prSet>
      <dgm:spPr/>
    </dgm:pt>
    <dgm:pt modelId="{20D1CF06-5793-4493-BD68-C81A4F1B9241}" type="pres">
      <dgm:prSet presAssocID="{E91AF8A4-AEC3-4C05-A2E0-C01D6EDC47D5}" presName="circleA" presStyleLbl="node1" presStyleIdx="0" presStyleCnt="3"/>
      <dgm:spPr/>
    </dgm:pt>
    <dgm:pt modelId="{B1D81CE4-82CE-42B4-92CA-D2BF913F1F71}" type="pres">
      <dgm:prSet presAssocID="{E91AF8A4-AEC3-4C05-A2E0-C01D6EDC47D5}" presName="spaceA" presStyleCnt="0"/>
      <dgm:spPr/>
    </dgm:pt>
    <dgm:pt modelId="{D1D7CED0-CA93-451E-9EDB-3B03509F32F1}" type="pres">
      <dgm:prSet presAssocID="{8F8DB9C3-479B-47A1-8F7F-51B285E3C05E}" presName="space" presStyleCnt="0"/>
      <dgm:spPr/>
    </dgm:pt>
    <dgm:pt modelId="{72FCD8BF-E852-42B2-9FCF-31CDC8B42D4A}" type="pres">
      <dgm:prSet presAssocID="{1E0F6576-AC67-41F3-8000-7AFC0C7C0B43}" presName="compositeB" presStyleCnt="0"/>
      <dgm:spPr/>
    </dgm:pt>
    <dgm:pt modelId="{9E08C9E9-6A1B-4C21-96B4-929598E65176}" type="pres">
      <dgm:prSet presAssocID="{1E0F6576-AC67-41F3-8000-7AFC0C7C0B43}" presName="textB" presStyleLbl="revTx" presStyleIdx="1" presStyleCnt="3">
        <dgm:presLayoutVars>
          <dgm:bulletEnabled val="1"/>
        </dgm:presLayoutVars>
      </dgm:prSet>
      <dgm:spPr/>
    </dgm:pt>
    <dgm:pt modelId="{E6B084F3-14AC-490E-ADAB-12C4D54D15C5}" type="pres">
      <dgm:prSet presAssocID="{1E0F6576-AC67-41F3-8000-7AFC0C7C0B43}" presName="circleB" presStyleLbl="node1" presStyleIdx="1" presStyleCnt="3"/>
      <dgm:spPr/>
    </dgm:pt>
    <dgm:pt modelId="{3312A1DB-518A-4F18-A4C7-80AE23AB4349}" type="pres">
      <dgm:prSet presAssocID="{1E0F6576-AC67-41F3-8000-7AFC0C7C0B43}" presName="spaceB" presStyleCnt="0"/>
      <dgm:spPr/>
    </dgm:pt>
    <dgm:pt modelId="{D0FBD72D-73BF-4CB8-A5FD-A2E9CDD06718}" type="pres">
      <dgm:prSet presAssocID="{B818B96B-C910-481F-8289-64561C7143B2}" presName="space" presStyleCnt="0"/>
      <dgm:spPr/>
    </dgm:pt>
    <dgm:pt modelId="{1E9BA8AD-B9F0-42AF-964B-37E7A2F97227}" type="pres">
      <dgm:prSet presAssocID="{6F83672F-9F59-49B9-B2DC-94DE10DC77ED}" presName="compositeA" presStyleCnt="0"/>
      <dgm:spPr/>
    </dgm:pt>
    <dgm:pt modelId="{B3224118-288B-445F-91D8-4814B82B2A02}" type="pres">
      <dgm:prSet presAssocID="{6F83672F-9F59-49B9-B2DC-94DE10DC77ED}" presName="textA" presStyleLbl="revTx" presStyleIdx="2" presStyleCnt="3">
        <dgm:presLayoutVars>
          <dgm:bulletEnabled val="1"/>
        </dgm:presLayoutVars>
      </dgm:prSet>
      <dgm:spPr/>
    </dgm:pt>
    <dgm:pt modelId="{FEEED798-2267-4887-A5DD-A29061536F53}" type="pres">
      <dgm:prSet presAssocID="{6F83672F-9F59-49B9-B2DC-94DE10DC77ED}" presName="circleA" presStyleLbl="node1" presStyleIdx="2" presStyleCnt="3"/>
      <dgm:spPr/>
    </dgm:pt>
    <dgm:pt modelId="{0AAD3E5B-10A7-4704-AFBE-6AEB6F442051}" type="pres">
      <dgm:prSet presAssocID="{6F83672F-9F59-49B9-B2DC-94DE10DC77ED}" presName="spaceA" presStyleCnt="0"/>
      <dgm:spPr/>
    </dgm:pt>
  </dgm:ptLst>
  <dgm:cxnLst>
    <dgm:cxn modelId="{39CBC66B-A760-438C-9261-9CE7B3E712CE}" srcId="{30EEEA68-9A6C-4040-A53A-C35C8F920548}" destId="{1E0F6576-AC67-41F3-8000-7AFC0C7C0B43}" srcOrd="1" destOrd="0" parTransId="{903D5AFC-D6F2-4E6D-BEF6-7F8BEBE0F498}" sibTransId="{B818B96B-C910-481F-8289-64561C7143B2}"/>
    <dgm:cxn modelId="{0019EF23-728C-4DE0-8EF5-FA1A7150C809}" type="presOf" srcId="{B82A4DCB-B74C-484A-8CE5-76E6FE332BE7}" destId="{B3224118-288B-445F-91D8-4814B82B2A02}" srcOrd="0" destOrd="2" presId="urn:microsoft.com/office/officeart/2005/8/layout/hProcess11"/>
    <dgm:cxn modelId="{7B4090CF-7125-4DD1-8857-C083D43F3754}" type="presOf" srcId="{958F8371-A840-4F8C-9CED-4B4B616DC5EC}" destId="{3A64449D-A86D-4C9A-AC0A-31B3AF12EE72}" srcOrd="0" destOrd="1" presId="urn:microsoft.com/office/officeart/2005/8/layout/hProcess11"/>
    <dgm:cxn modelId="{9DC10DF7-23C7-4B7B-BDA5-C14EFFC0581C}" srcId="{6F83672F-9F59-49B9-B2DC-94DE10DC77ED}" destId="{2425DAF1-0A6D-4F8D-AB58-25D29D9CBF05}" srcOrd="0" destOrd="0" parTransId="{82968A0D-2D14-4FC9-8F2F-E7F0D2013C22}" sibTransId="{DF80F755-7DD0-4A3F-9C9E-0C308D471C64}"/>
    <dgm:cxn modelId="{E0BA33B7-5D0D-442F-AB55-7A4A7B15767C}" type="presOf" srcId="{6F83672F-9F59-49B9-B2DC-94DE10DC77ED}" destId="{B3224118-288B-445F-91D8-4814B82B2A02}" srcOrd="0" destOrd="0" presId="urn:microsoft.com/office/officeart/2005/8/layout/hProcess11"/>
    <dgm:cxn modelId="{ABD16914-1911-46B9-B051-E00668F28234}" type="presOf" srcId="{E91AF8A4-AEC3-4C05-A2E0-C01D6EDC47D5}" destId="{3A64449D-A86D-4C9A-AC0A-31B3AF12EE72}" srcOrd="0" destOrd="0" presId="urn:microsoft.com/office/officeart/2005/8/layout/hProcess11"/>
    <dgm:cxn modelId="{5D49CE54-02D4-4E03-9AB9-4597670863B5}" srcId="{1E0F6576-AC67-41F3-8000-7AFC0C7C0B43}" destId="{BF834578-4111-45B9-B754-79917797C8CD}" srcOrd="1" destOrd="0" parTransId="{0633167D-F615-4A9A-B6AF-0C05FF829404}" sibTransId="{2F544284-A817-4A7E-89D8-60D52E30251A}"/>
    <dgm:cxn modelId="{D0558AAB-BFDD-4F61-9EA7-A37100697DA0}" type="presOf" srcId="{2425DAF1-0A6D-4F8D-AB58-25D29D9CBF05}" destId="{B3224118-288B-445F-91D8-4814B82B2A02}" srcOrd="0" destOrd="1" presId="urn:microsoft.com/office/officeart/2005/8/layout/hProcess11"/>
    <dgm:cxn modelId="{3656C51D-91B7-48EF-B02B-A89015282DE4}" type="presOf" srcId="{EAA15969-B0EF-460B-B25D-6AC65ECA60D9}" destId="{3A64449D-A86D-4C9A-AC0A-31B3AF12EE72}" srcOrd="0" destOrd="2" presId="urn:microsoft.com/office/officeart/2005/8/layout/hProcess11"/>
    <dgm:cxn modelId="{383ADF1B-1F1B-4743-AF41-FE607C683021}" type="presOf" srcId="{BF834578-4111-45B9-B754-79917797C8CD}" destId="{9E08C9E9-6A1B-4C21-96B4-929598E65176}" srcOrd="0" destOrd="2" presId="urn:microsoft.com/office/officeart/2005/8/layout/hProcess11"/>
    <dgm:cxn modelId="{33527862-62AE-4431-AB42-EB426FCBCCF6}" type="presOf" srcId="{1E0F6576-AC67-41F3-8000-7AFC0C7C0B43}" destId="{9E08C9E9-6A1B-4C21-96B4-929598E65176}" srcOrd="0" destOrd="0" presId="urn:microsoft.com/office/officeart/2005/8/layout/hProcess11"/>
    <dgm:cxn modelId="{4E6477B0-191C-48FD-9029-8BACABA8E2CB}" srcId="{30EEEA68-9A6C-4040-A53A-C35C8F920548}" destId="{6F83672F-9F59-49B9-B2DC-94DE10DC77ED}" srcOrd="2" destOrd="0" parTransId="{70CC367F-51D3-4F64-BBD9-BF726A7A1EED}" sibTransId="{161EAE96-C2AB-4A56-BCBD-4D1AE24401C1}"/>
    <dgm:cxn modelId="{9F3C2ABF-C068-4EAF-BFED-E73D4BE91989}" type="presOf" srcId="{18BA1CAA-24E4-4311-A04A-104D4F8943E6}" destId="{9E08C9E9-6A1B-4C21-96B4-929598E65176}" srcOrd="0" destOrd="1" presId="urn:microsoft.com/office/officeart/2005/8/layout/hProcess11"/>
    <dgm:cxn modelId="{0E097E28-72B9-49F9-A1E3-BA68DAF50D22}" srcId="{E91AF8A4-AEC3-4C05-A2E0-C01D6EDC47D5}" destId="{EAA15969-B0EF-460B-B25D-6AC65ECA60D9}" srcOrd="1" destOrd="0" parTransId="{C1BEB877-9385-4065-8EE5-DC7DB01A98DF}" sibTransId="{7041E178-6A76-497C-ADC7-090C8B8CF191}"/>
    <dgm:cxn modelId="{6F4D6F0C-CDCF-42F4-8AAD-2EFEC5B72AD7}" type="presOf" srcId="{30EEEA68-9A6C-4040-A53A-C35C8F920548}" destId="{FED26807-6639-44AB-B03E-C2F999F7595C}" srcOrd="0" destOrd="0" presId="urn:microsoft.com/office/officeart/2005/8/layout/hProcess11"/>
    <dgm:cxn modelId="{6249A6CC-5D09-4A41-B509-DC994D8E3B7F}" srcId="{E91AF8A4-AEC3-4C05-A2E0-C01D6EDC47D5}" destId="{958F8371-A840-4F8C-9CED-4B4B616DC5EC}" srcOrd="0" destOrd="0" parTransId="{BB938B19-485A-4907-B146-55CAA40AD53E}" sibTransId="{4A71C578-66BD-4202-AABC-649CB54EB2FF}"/>
    <dgm:cxn modelId="{F8204EC3-DA03-4D23-80D2-3F96074BE941}" srcId="{30EEEA68-9A6C-4040-A53A-C35C8F920548}" destId="{E91AF8A4-AEC3-4C05-A2E0-C01D6EDC47D5}" srcOrd="0" destOrd="0" parTransId="{EE5FB375-9FE5-4132-A711-0923DE4E5BE2}" sibTransId="{8F8DB9C3-479B-47A1-8F7F-51B285E3C05E}"/>
    <dgm:cxn modelId="{C5628BCE-CC39-400F-94AA-7644A83622E1}" srcId="{1E0F6576-AC67-41F3-8000-7AFC0C7C0B43}" destId="{18BA1CAA-24E4-4311-A04A-104D4F8943E6}" srcOrd="0" destOrd="0" parTransId="{5B5022B7-0339-4A5F-B35E-F26CE8B45477}" sibTransId="{92FBBD7A-2396-4D80-BD01-3B8AA2A76EA0}"/>
    <dgm:cxn modelId="{1790AF2B-CE0E-4413-BDAC-CE11CE6E35C1}" srcId="{6F83672F-9F59-49B9-B2DC-94DE10DC77ED}" destId="{B82A4DCB-B74C-484A-8CE5-76E6FE332BE7}" srcOrd="1" destOrd="0" parTransId="{5F65DB44-DF05-4A90-A405-DA5B2C1A2BE3}" sibTransId="{8AFD7DFC-4857-44E1-804D-038D3B367E54}"/>
    <dgm:cxn modelId="{2C5E6C3F-9E88-47BD-8F4E-8E47B3106989}" type="presParOf" srcId="{FED26807-6639-44AB-B03E-C2F999F7595C}" destId="{A6D6BA1E-47D8-42DF-ADFB-BD937C401297}" srcOrd="0" destOrd="0" presId="urn:microsoft.com/office/officeart/2005/8/layout/hProcess11"/>
    <dgm:cxn modelId="{1AACDB8D-9489-4D10-A900-BA2D78980F11}" type="presParOf" srcId="{FED26807-6639-44AB-B03E-C2F999F7595C}" destId="{4B80C85D-8A5D-4E81-9E2D-0C70FE1A195F}" srcOrd="1" destOrd="0" presId="urn:microsoft.com/office/officeart/2005/8/layout/hProcess11"/>
    <dgm:cxn modelId="{56511672-4545-4119-B84F-A5A78F670FBE}" type="presParOf" srcId="{4B80C85D-8A5D-4E81-9E2D-0C70FE1A195F}" destId="{36D7FEE3-F1BB-4100-BADD-DC678FE459DA}" srcOrd="0" destOrd="0" presId="urn:microsoft.com/office/officeart/2005/8/layout/hProcess11"/>
    <dgm:cxn modelId="{1012F5E8-2DA6-4903-9480-D3CAE289357E}" type="presParOf" srcId="{36D7FEE3-F1BB-4100-BADD-DC678FE459DA}" destId="{3A64449D-A86D-4C9A-AC0A-31B3AF12EE72}" srcOrd="0" destOrd="0" presId="urn:microsoft.com/office/officeart/2005/8/layout/hProcess11"/>
    <dgm:cxn modelId="{1184F577-0C48-4B70-BA95-1FCF71CCF950}" type="presParOf" srcId="{36D7FEE3-F1BB-4100-BADD-DC678FE459DA}" destId="{20D1CF06-5793-4493-BD68-C81A4F1B9241}" srcOrd="1" destOrd="0" presId="urn:microsoft.com/office/officeart/2005/8/layout/hProcess11"/>
    <dgm:cxn modelId="{9F808897-D9EC-4E18-82C5-35FA7802FEAD}" type="presParOf" srcId="{36D7FEE3-F1BB-4100-BADD-DC678FE459DA}" destId="{B1D81CE4-82CE-42B4-92CA-D2BF913F1F71}" srcOrd="2" destOrd="0" presId="urn:microsoft.com/office/officeart/2005/8/layout/hProcess11"/>
    <dgm:cxn modelId="{CF00286C-CB38-41C7-A1C6-FC4C3461863A}" type="presParOf" srcId="{4B80C85D-8A5D-4E81-9E2D-0C70FE1A195F}" destId="{D1D7CED0-CA93-451E-9EDB-3B03509F32F1}" srcOrd="1" destOrd="0" presId="urn:microsoft.com/office/officeart/2005/8/layout/hProcess11"/>
    <dgm:cxn modelId="{C6C45B46-3D6E-4367-AD39-8FB3DED6A07C}" type="presParOf" srcId="{4B80C85D-8A5D-4E81-9E2D-0C70FE1A195F}" destId="{72FCD8BF-E852-42B2-9FCF-31CDC8B42D4A}" srcOrd="2" destOrd="0" presId="urn:microsoft.com/office/officeart/2005/8/layout/hProcess11"/>
    <dgm:cxn modelId="{68C001B6-9B13-45A2-B082-5E09FEA69B49}" type="presParOf" srcId="{72FCD8BF-E852-42B2-9FCF-31CDC8B42D4A}" destId="{9E08C9E9-6A1B-4C21-96B4-929598E65176}" srcOrd="0" destOrd="0" presId="urn:microsoft.com/office/officeart/2005/8/layout/hProcess11"/>
    <dgm:cxn modelId="{BFB1AFF2-A979-440B-8DC7-0AB6B6A03B53}" type="presParOf" srcId="{72FCD8BF-E852-42B2-9FCF-31CDC8B42D4A}" destId="{E6B084F3-14AC-490E-ADAB-12C4D54D15C5}" srcOrd="1" destOrd="0" presId="urn:microsoft.com/office/officeart/2005/8/layout/hProcess11"/>
    <dgm:cxn modelId="{3056248C-D294-42E1-AEDB-1F787093774E}" type="presParOf" srcId="{72FCD8BF-E852-42B2-9FCF-31CDC8B42D4A}" destId="{3312A1DB-518A-4F18-A4C7-80AE23AB4349}" srcOrd="2" destOrd="0" presId="urn:microsoft.com/office/officeart/2005/8/layout/hProcess11"/>
    <dgm:cxn modelId="{B0D13DCF-A4FA-4362-B4FF-2B093921904A}" type="presParOf" srcId="{4B80C85D-8A5D-4E81-9E2D-0C70FE1A195F}" destId="{D0FBD72D-73BF-4CB8-A5FD-A2E9CDD06718}" srcOrd="3" destOrd="0" presId="urn:microsoft.com/office/officeart/2005/8/layout/hProcess11"/>
    <dgm:cxn modelId="{D501144D-B976-46F7-ADF3-202CCF5C2D83}" type="presParOf" srcId="{4B80C85D-8A5D-4E81-9E2D-0C70FE1A195F}" destId="{1E9BA8AD-B9F0-42AF-964B-37E7A2F97227}" srcOrd="4" destOrd="0" presId="urn:microsoft.com/office/officeart/2005/8/layout/hProcess11"/>
    <dgm:cxn modelId="{D3167880-7F47-4F22-8593-3E34DA73A1D1}" type="presParOf" srcId="{1E9BA8AD-B9F0-42AF-964B-37E7A2F97227}" destId="{B3224118-288B-445F-91D8-4814B82B2A02}" srcOrd="0" destOrd="0" presId="urn:microsoft.com/office/officeart/2005/8/layout/hProcess11"/>
    <dgm:cxn modelId="{7798FA1E-7649-4D7F-BDE1-4929CCEEDEBB}" type="presParOf" srcId="{1E9BA8AD-B9F0-42AF-964B-37E7A2F97227}" destId="{FEEED798-2267-4887-A5DD-A29061536F53}" srcOrd="1" destOrd="0" presId="urn:microsoft.com/office/officeart/2005/8/layout/hProcess11"/>
    <dgm:cxn modelId="{2311E0FB-88F7-40D4-A0C6-00BC8D9103A8}" type="presParOf" srcId="{1E9BA8AD-B9F0-42AF-964B-37E7A2F97227}" destId="{0AAD3E5B-10A7-4704-AFBE-6AEB6F4420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6BA1E-47D8-42DF-ADFB-BD937C401297}">
      <dsp:nvSpPr>
        <dsp:cNvPr id="0" name=""/>
        <dsp:cNvSpPr/>
      </dsp:nvSpPr>
      <dsp:spPr>
        <a:xfrm>
          <a:off x="0" y="1097756"/>
          <a:ext cx="8591550" cy="1463675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4449D-A86D-4C9A-AC0A-31B3AF12EE72}">
      <dsp:nvSpPr>
        <dsp:cNvPr id="0" name=""/>
        <dsp:cNvSpPr/>
      </dsp:nvSpPr>
      <dsp:spPr>
        <a:xfrm>
          <a:off x="3775" y="0"/>
          <a:ext cx="2491885" cy="14636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Lend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Within Train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Outside the train</a:t>
          </a:r>
          <a:endParaRPr lang="en-US" sz="1500" kern="1200" dirty="0"/>
        </a:p>
      </dsp:txBody>
      <dsp:txXfrm>
        <a:off x="3775" y="0"/>
        <a:ext cx="2491885" cy="1463675"/>
      </dsp:txXfrm>
    </dsp:sp>
    <dsp:sp modelId="{20D1CF06-5793-4493-BD68-C81A4F1B9241}">
      <dsp:nvSpPr>
        <dsp:cNvPr id="0" name=""/>
        <dsp:cNvSpPr/>
      </dsp:nvSpPr>
      <dsp:spPr>
        <a:xfrm>
          <a:off x="1066758" y="1646634"/>
          <a:ext cx="365918" cy="365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08C9E9-6A1B-4C21-96B4-929598E65176}">
      <dsp:nvSpPr>
        <dsp:cNvPr id="0" name=""/>
        <dsp:cNvSpPr/>
      </dsp:nvSpPr>
      <dsp:spPr>
        <a:xfrm>
          <a:off x="2620254" y="2195512"/>
          <a:ext cx="2491885" cy="14636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Manage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Initial Stages - Refundable Deposit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Future - Barcode Scanning</a:t>
          </a:r>
          <a:endParaRPr lang="en-US" sz="1500" kern="1200" dirty="0"/>
        </a:p>
      </dsp:txBody>
      <dsp:txXfrm>
        <a:off x="2620254" y="2195512"/>
        <a:ext cx="2491885" cy="1463675"/>
      </dsp:txXfrm>
    </dsp:sp>
    <dsp:sp modelId="{E6B084F3-14AC-490E-ADAB-12C4D54D15C5}">
      <dsp:nvSpPr>
        <dsp:cNvPr id="0" name=""/>
        <dsp:cNvSpPr/>
      </dsp:nvSpPr>
      <dsp:spPr>
        <a:xfrm>
          <a:off x="3683238" y="1646634"/>
          <a:ext cx="365918" cy="365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224118-288B-445F-91D8-4814B82B2A02}">
      <dsp:nvSpPr>
        <dsp:cNvPr id="0" name=""/>
        <dsp:cNvSpPr/>
      </dsp:nvSpPr>
      <dsp:spPr>
        <a:xfrm>
          <a:off x="5236734" y="0"/>
          <a:ext cx="2491885" cy="14636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Collect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Within Train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Collection Boxes</a:t>
          </a:r>
          <a:endParaRPr lang="en-US" sz="1500" kern="1200" dirty="0"/>
        </a:p>
      </dsp:txBody>
      <dsp:txXfrm>
        <a:off x="5236734" y="0"/>
        <a:ext cx="2491885" cy="1463675"/>
      </dsp:txXfrm>
    </dsp:sp>
    <dsp:sp modelId="{FEEED798-2267-4887-A5DD-A29061536F53}">
      <dsp:nvSpPr>
        <dsp:cNvPr id="0" name=""/>
        <dsp:cNvSpPr/>
      </dsp:nvSpPr>
      <dsp:spPr>
        <a:xfrm>
          <a:off x="6299717" y="1646634"/>
          <a:ext cx="365918" cy="365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38100" y="790575"/>
            <a:ext cx="9105900" cy="6067425"/>
            <a:chOff x="-4163" y="-2540"/>
            <a:chExt cx="14110" cy="9400"/>
          </a:xfrm>
        </p:grpSpPr>
        <p:pic>
          <p:nvPicPr>
            <p:cNvPr id="24584" name="Picture 6" descr="Train gradient.jp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3" y="-2540"/>
              <a:ext cx="14101" cy="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 userDrawn="1"/>
          </p:nvCxnSpPr>
          <p:spPr>
            <a:xfrm flipV="1">
              <a:off x="2449" y="3591"/>
              <a:ext cx="1277" cy="3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3802" y="3408"/>
              <a:ext cx="6136" cy="184"/>
            </a:xfrm>
            <a:prstGeom prst="line">
              <a:avLst/>
            </a:prstGeom>
            <a:ln w="57150">
              <a:gradFill flip="none" rotWithShape="1">
                <a:gsLst>
                  <a:gs pos="30000">
                    <a:srgbClr val="FFC000"/>
                  </a:gs>
                  <a:gs pos="76000">
                    <a:srgbClr val="B08600"/>
                  </a:gs>
                  <a:gs pos="100000">
                    <a:srgbClr val="684F0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356100" y="2806700"/>
            <a:ext cx="4689475" cy="584200"/>
          </a:xfrm>
        </p:spPr>
        <p:txBody>
          <a:bodyPr/>
          <a:lstStyle>
            <a:lvl1pPr>
              <a:defRPr sz="3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356100" y="3398838"/>
            <a:ext cx="4714875" cy="534987"/>
          </a:xfrm>
        </p:spPr>
        <p:txBody>
          <a:bodyPr/>
          <a:lstStyle>
            <a:lvl1pPr>
              <a:defRPr sz="2400" smtClean="0">
                <a:solidFill>
                  <a:schemeClr val="accent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49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0" y="6276975"/>
            <a:ext cx="9144000" cy="9525"/>
          </a:xfrm>
          <a:prstGeom prst="line">
            <a:avLst/>
          </a:prstGeom>
          <a:ln w="57150">
            <a:gradFill flip="none" rotWithShape="1">
              <a:gsLst>
                <a:gs pos="30000">
                  <a:srgbClr val="FFC000"/>
                </a:gs>
                <a:gs pos="76000">
                  <a:srgbClr val="B08600"/>
                </a:gs>
                <a:gs pos="100000">
                  <a:srgbClr val="684F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25663" y="649288"/>
            <a:ext cx="70183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495550"/>
            <a:ext cx="859155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78575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E6E178-3535-45C0-ABA6-9A3BD1E67AC1}" type="slidenum">
              <a:rPr lang="en-US" smtClean="0"/>
              <a:t>‹#›</a:t>
            </a:fld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925"/>
            <a:ext cx="9144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9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268288" indent="-2667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50863" indent="-2809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2073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62038" indent="-2397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21"/>
            <a:ext cx="6452500" cy="825121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</a:rPr>
              <a:t>Readers’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1242492"/>
            <a:ext cx="4714875" cy="5349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Overview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We are  bunch of reading enthusiasts who want to extend the joy of reading to the fellow commuters of Indian railways.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We want to improve the time spent by a passenger inside a train by giving out books and magazines on 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14442"/>
              </p:ext>
            </p:extLst>
          </p:nvPr>
        </p:nvGraphicFramePr>
        <p:xfrm>
          <a:off x="454025" y="2495550"/>
          <a:ext cx="8591550" cy="365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56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572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">
  <a:themeElements>
    <a:clrScheme name="Train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C000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DCAA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ain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C000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DCAA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00797</Template>
  <TotalTime>29</TotalTime>
  <Words>75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Train</vt:lpstr>
      <vt:lpstr>Readers’ Junction</vt:lpstr>
      <vt:lpstr>WHO ARE WE ?</vt:lpstr>
      <vt:lpstr>Our service</vt:lpstr>
      <vt:lpstr>LEND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Readers’ Junction</dc:title>
  <dc:creator>Harsh Sharma</dc:creator>
  <cp:lastModifiedBy>Harsh Sharma</cp:lastModifiedBy>
  <cp:revision>3</cp:revision>
  <dcterms:created xsi:type="dcterms:W3CDTF">2014-09-28T09:58:59Z</dcterms:created>
  <dcterms:modified xsi:type="dcterms:W3CDTF">2014-09-28T10:28:29Z</dcterms:modified>
</cp:coreProperties>
</file>