
<file path=[Content_Types].xml><?xml version="1.0" encoding="utf-8"?>
<Types xmlns="http://schemas.openxmlformats.org/package/2006/content-types">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6" r:id="rId4"/>
    <p:sldId id="262" r:id="rId5"/>
    <p:sldId id="268" r:id="rId6"/>
    <p:sldId id="272" r:id="rId7"/>
    <p:sldId id="274"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B171"/>
    <a:srgbClr val="857B82"/>
    <a:srgbClr val="A6C1CF"/>
    <a:srgbClr val="E0AD5B"/>
    <a:srgbClr val="9B8E95"/>
    <a:srgbClr val="6B799E"/>
    <a:srgbClr val="EAC47B"/>
    <a:srgbClr val="89A9BB"/>
    <a:srgbClr val="71646B"/>
    <a:srgbClr val="7C6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615" autoAdjust="0"/>
    <p:restoredTop sz="94660"/>
  </p:normalViewPr>
  <p:slideViewPr>
    <p:cSldViewPr snapToGrid="0">
      <p:cViewPr varScale="1">
        <p:scale>
          <a:sx n="66" d="100"/>
          <a:sy n="66" d="100"/>
        </p:scale>
        <p:origin x="12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8649B8B-3C55-4129-819E-6EAEC5E75D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175895-02B5-4F62-8B22-FB29050DF43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649B8B-3C55-4129-819E-6EAEC5E75D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175895-02B5-4F62-8B22-FB29050DF43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649B8B-3C55-4129-819E-6EAEC5E75D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175895-02B5-4F62-8B22-FB29050DF43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649B8B-3C55-4129-819E-6EAEC5E75D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175895-02B5-4F62-8B22-FB29050DF43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38649B8B-3C55-4129-819E-6EAEC5E75D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175895-02B5-4F62-8B22-FB29050DF43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8649B8B-3C55-4129-819E-6EAEC5E75D1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175895-02B5-4F62-8B22-FB29050DF43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8649B8B-3C55-4129-819E-6EAEC5E75D1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0175895-02B5-4F62-8B22-FB29050DF43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8649B8B-3C55-4129-819E-6EAEC5E75D1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0175895-02B5-4F62-8B22-FB29050DF43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649B8B-3C55-4129-819E-6EAEC5E75D1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175895-02B5-4F62-8B22-FB29050DF43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38649B8B-3C55-4129-819E-6EAEC5E75D1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175895-02B5-4F62-8B22-FB29050DF43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38649B8B-3C55-4129-819E-6EAEC5E75D1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175895-02B5-4F62-8B22-FB29050DF43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49B8B-3C55-4129-819E-6EAEC5E75D1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75895-02B5-4F62-8B22-FB29050DF4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emf"/><Relationship Id="rId8" Type="http://schemas.openxmlformats.org/officeDocument/2006/relationships/image" Target="../media/image8.emf"/><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9" Type="http://schemas.openxmlformats.org/officeDocument/2006/relationships/slideLayout" Target="../slideLayouts/slideLayout7.xml"/><Relationship Id="rId28" Type="http://schemas.openxmlformats.org/officeDocument/2006/relationships/image" Target="../media/image28.emf"/><Relationship Id="rId27" Type="http://schemas.openxmlformats.org/officeDocument/2006/relationships/image" Target="../media/image27.emf"/><Relationship Id="rId26" Type="http://schemas.openxmlformats.org/officeDocument/2006/relationships/image" Target="../media/image26.emf"/><Relationship Id="rId25" Type="http://schemas.openxmlformats.org/officeDocument/2006/relationships/image" Target="../media/image25.emf"/><Relationship Id="rId24" Type="http://schemas.openxmlformats.org/officeDocument/2006/relationships/image" Target="../media/image24.emf"/><Relationship Id="rId23" Type="http://schemas.openxmlformats.org/officeDocument/2006/relationships/image" Target="../media/image23.emf"/><Relationship Id="rId22" Type="http://schemas.openxmlformats.org/officeDocument/2006/relationships/image" Target="../media/image22.emf"/><Relationship Id="rId21" Type="http://schemas.openxmlformats.org/officeDocument/2006/relationships/image" Target="../media/image21.emf"/><Relationship Id="rId20" Type="http://schemas.openxmlformats.org/officeDocument/2006/relationships/image" Target="../media/image20.emf"/><Relationship Id="rId2" Type="http://schemas.openxmlformats.org/officeDocument/2006/relationships/image" Target="../media/image2.emf"/><Relationship Id="rId19" Type="http://schemas.openxmlformats.org/officeDocument/2006/relationships/image" Target="../media/image19.emf"/><Relationship Id="rId18" Type="http://schemas.openxmlformats.org/officeDocument/2006/relationships/image" Target="../media/image18.emf"/><Relationship Id="rId17" Type="http://schemas.openxmlformats.org/officeDocument/2006/relationships/image" Target="../media/image17.emf"/><Relationship Id="rId16" Type="http://schemas.openxmlformats.org/officeDocument/2006/relationships/image" Target="../media/image16.emf"/><Relationship Id="rId15" Type="http://schemas.openxmlformats.org/officeDocument/2006/relationships/image" Target="../media/image15.emf"/><Relationship Id="rId14" Type="http://schemas.openxmlformats.org/officeDocument/2006/relationships/image" Target="../media/image14.emf"/><Relationship Id="rId13" Type="http://schemas.openxmlformats.org/officeDocument/2006/relationships/image" Target="../media/image13.emf"/><Relationship Id="rId12" Type="http://schemas.openxmlformats.org/officeDocument/2006/relationships/image" Target="../media/image12.emf"/><Relationship Id="rId11" Type="http://schemas.openxmlformats.org/officeDocument/2006/relationships/image" Target="../media/image11.emf"/><Relationship Id="rId10" Type="http://schemas.openxmlformats.org/officeDocument/2006/relationships/image" Target="../media/image10.emf"/><Relationship Id="rId1" Type="http://schemas.openxmlformats.org/officeDocument/2006/relationships/image" Target="../media/image1.emf"/></Relationships>
</file>

<file path=ppt/slides/_rels/slide2.xml.rels><?xml version="1.0" encoding="UTF-8" standalone="yes"?>
<Relationships xmlns="http://schemas.openxmlformats.org/package/2006/relationships"><Relationship Id="rId9" Type="http://schemas.openxmlformats.org/officeDocument/2006/relationships/image" Target="../media/image20.emf"/><Relationship Id="rId8" Type="http://schemas.openxmlformats.org/officeDocument/2006/relationships/image" Target="../media/image19.emf"/><Relationship Id="rId7" Type="http://schemas.openxmlformats.org/officeDocument/2006/relationships/image" Target="../media/image9.emf"/><Relationship Id="rId6" Type="http://schemas.openxmlformats.org/officeDocument/2006/relationships/image" Target="../media/image6.emf"/><Relationship Id="rId5" Type="http://schemas.openxmlformats.org/officeDocument/2006/relationships/image" Target="../media/image27.emf"/><Relationship Id="rId4" Type="http://schemas.openxmlformats.org/officeDocument/2006/relationships/image" Target="../media/image18.emf"/><Relationship Id="rId3" Type="http://schemas.openxmlformats.org/officeDocument/2006/relationships/image" Target="../media/image8.emf"/><Relationship Id="rId2" Type="http://schemas.openxmlformats.org/officeDocument/2006/relationships/image" Target="../media/image7.emf"/><Relationship Id="rId14" Type="http://schemas.openxmlformats.org/officeDocument/2006/relationships/slideLayout" Target="../slideLayouts/slideLayout1.xml"/><Relationship Id="rId13" Type="http://schemas.openxmlformats.org/officeDocument/2006/relationships/image" Target="../media/image12.emf"/><Relationship Id="rId12" Type="http://schemas.openxmlformats.org/officeDocument/2006/relationships/image" Target="../media/image15.emf"/><Relationship Id="rId11" Type="http://schemas.openxmlformats.org/officeDocument/2006/relationships/image" Target="../media/image10.emf"/><Relationship Id="rId10" Type="http://schemas.openxmlformats.org/officeDocument/2006/relationships/image" Target="../media/image21.emf"/><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9" Type="http://schemas.openxmlformats.org/officeDocument/2006/relationships/image" Target="../media/image21.emf"/><Relationship Id="rId8" Type="http://schemas.openxmlformats.org/officeDocument/2006/relationships/image" Target="../media/image20.emf"/><Relationship Id="rId7" Type="http://schemas.openxmlformats.org/officeDocument/2006/relationships/image" Target="../media/image19.emf"/><Relationship Id="rId6" Type="http://schemas.openxmlformats.org/officeDocument/2006/relationships/image" Target="../media/image9.emf"/><Relationship Id="rId5" Type="http://schemas.openxmlformats.org/officeDocument/2006/relationships/image" Target="../media/image6.emf"/><Relationship Id="rId4" Type="http://schemas.openxmlformats.org/officeDocument/2006/relationships/image" Target="../media/image18.emf"/><Relationship Id="rId3" Type="http://schemas.openxmlformats.org/officeDocument/2006/relationships/image" Target="../media/image8.emf"/><Relationship Id="rId2" Type="http://schemas.openxmlformats.org/officeDocument/2006/relationships/image" Target="../media/image7.emf"/><Relationship Id="rId11" Type="http://schemas.openxmlformats.org/officeDocument/2006/relationships/slideLayout" Target="../slideLayouts/slideLayout1.xml"/><Relationship Id="rId10" Type="http://schemas.openxmlformats.org/officeDocument/2006/relationships/image" Target="../media/image11.emf"/><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9" Type="http://schemas.openxmlformats.org/officeDocument/2006/relationships/image" Target="../media/image20.emf"/><Relationship Id="rId8" Type="http://schemas.openxmlformats.org/officeDocument/2006/relationships/image" Target="../media/image19.emf"/><Relationship Id="rId7" Type="http://schemas.openxmlformats.org/officeDocument/2006/relationships/image" Target="../media/image9.emf"/><Relationship Id="rId6" Type="http://schemas.openxmlformats.org/officeDocument/2006/relationships/image" Target="../media/image6.emf"/><Relationship Id="rId5" Type="http://schemas.openxmlformats.org/officeDocument/2006/relationships/image" Target="../media/image27.emf"/><Relationship Id="rId4" Type="http://schemas.openxmlformats.org/officeDocument/2006/relationships/image" Target="../media/image18.emf"/><Relationship Id="rId3" Type="http://schemas.openxmlformats.org/officeDocument/2006/relationships/image" Target="../media/image8.emf"/><Relationship Id="rId2" Type="http://schemas.openxmlformats.org/officeDocument/2006/relationships/image" Target="../media/image7.emf"/><Relationship Id="rId11" Type="http://schemas.openxmlformats.org/officeDocument/2006/relationships/slideLayout" Target="../slideLayouts/slideLayout1.xml"/><Relationship Id="rId10" Type="http://schemas.openxmlformats.org/officeDocument/2006/relationships/image" Target="../media/image21.emf"/><Relationship Id="rId1" Type="http://schemas.openxmlformats.org/officeDocument/2006/relationships/image" Target="../media/image1.emf"/></Relationships>
</file>

<file path=ppt/slides/_rels/slide5.xml.rels><?xml version="1.0" encoding="UTF-8" standalone="yes"?>
<Relationships xmlns="http://schemas.openxmlformats.org/package/2006/relationships"><Relationship Id="rId9" Type="http://schemas.openxmlformats.org/officeDocument/2006/relationships/image" Target="../media/image20.emf"/><Relationship Id="rId8" Type="http://schemas.openxmlformats.org/officeDocument/2006/relationships/image" Target="../media/image19.emf"/><Relationship Id="rId7" Type="http://schemas.openxmlformats.org/officeDocument/2006/relationships/image" Target="../media/image9.emf"/><Relationship Id="rId6" Type="http://schemas.openxmlformats.org/officeDocument/2006/relationships/image" Target="../media/image6.emf"/><Relationship Id="rId5" Type="http://schemas.openxmlformats.org/officeDocument/2006/relationships/image" Target="../media/image27.emf"/><Relationship Id="rId4" Type="http://schemas.openxmlformats.org/officeDocument/2006/relationships/image" Target="../media/image18.emf"/><Relationship Id="rId3" Type="http://schemas.openxmlformats.org/officeDocument/2006/relationships/image" Target="../media/image8.emf"/><Relationship Id="rId2" Type="http://schemas.openxmlformats.org/officeDocument/2006/relationships/image" Target="../media/image7.emf"/><Relationship Id="rId12" Type="http://schemas.openxmlformats.org/officeDocument/2006/relationships/slideLayout" Target="../slideLayouts/slideLayout1.xml"/><Relationship Id="rId11" Type="http://schemas.openxmlformats.org/officeDocument/2006/relationships/image" Target="../media/image28.emf"/><Relationship Id="rId10" Type="http://schemas.openxmlformats.org/officeDocument/2006/relationships/image" Target="../media/image21.emf"/><Relationship Id="rId1" Type="http://schemas.openxmlformats.org/officeDocument/2006/relationships/image" Target="../media/image1.emf"/></Relationships>
</file>

<file path=ppt/slides/_rels/slide6.xml.rels><?xml version="1.0" encoding="UTF-8" standalone="yes"?>
<Relationships xmlns="http://schemas.openxmlformats.org/package/2006/relationships"><Relationship Id="rId9" Type="http://schemas.openxmlformats.org/officeDocument/2006/relationships/image" Target="../media/image9.emf"/><Relationship Id="rId8" Type="http://schemas.openxmlformats.org/officeDocument/2006/relationships/image" Target="../media/image8.emf"/><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9" Type="http://schemas.openxmlformats.org/officeDocument/2006/relationships/slideLayout" Target="../slideLayouts/slideLayout7.xml"/><Relationship Id="rId28" Type="http://schemas.openxmlformats.org/officeDocument/2006/relationships/image" Target="../media/image28.emf"/><Relationship Id="rId27" Type="http://schemas.openxmlformats.org/officeDocument/2006/relationships/image" Target="../media/image27.emf"/><Relationship Id="rId26" Type="http://schemas.openxmlformats.org/officeDocument/2006/relationships/image" Target="../media/image26.emf"/><Relationship Id="rId25" Type="http://schemas.openxmlformats.org/officeDocument/2006/relationships/image" Target="../media/image25.emf"/><Relationship Id="rId24" Type="http://schemas.openxmlformats.org/officeDocument/2006/relationships/image" Target="../media/image24.emf"/><Relationship Id="rId23" Type="http://schemas.openxmlformats.org/officeDocument/2006/relationships/image" Target="../media/image23.emf"/><Relationship Id="rId22" Type="http://schemas.openxmlformats.org/officeDocument/2006/relationships/image" Target="../media/image22.emf"/><Relationship Id="rId21" Type="http://schemas.openxmlformats.org/officeDocument/2006/relationships/image" Target="../media/image21.emf"/><Relationship Id="rId20" Type="http://schemas.openxmlformats.org/officeDocument/2006/relationships/image" Target="../media/image20.emf"/><Relationship Id="rId2" Type="http://schemas.openxmlformats.org/officeDocument/2006/relationships/image" Target="../media/image2.emf"/><Relationship Id="rId19" Type="http://schemas.openxmlformats.org/officeDocument/2006/relationships/image" Target="../media/image19.emf"/><Relationship Id="rId18" Type="http://schemas.openxmlformats.org/officeDocument/2006/relationships/image" Target="../media/image18.emf"/><Relationship Id="rId17" Type="http://schemas.openxmlformats.org/officeDocument/2006/relationships/image" Target="../media/image17.emf"/><Relationship Id="rId16" Type="http://schemas.openxmlformats.org/officeDocument/2006/relationships/image" Target="../media/image16.emf"/><Relationship Id="rId15" Type="http://schemas.openxmlformats.org/officeDocument/2006/relationships/image" Target="../media/image15.emf"/><Relationship Id="rId14" Type="http://schemas.openxmlformats.org/officeDocument/2006/relationships/image" Target="../media/image14.emf"/><Relationship Id="rId13" Type="http://schemas.openxmlformats.org/officeDocument/2006/relationships/image" Target="../media/image13.emf"/><Relationship Id="rId12" Type="http://schemas.openxmlformats.org/officeDocument/2006/relationships/image" Target="../media/image12.emf"/><Relationship Id="rId11" Type="http://schemas.openxmlformats.org/officeDocument/2006/relationships/image" Target="../media/image11.emf"/><Relationship Id="rId10" Type="http://schemas.openxmlformats.org/officeDocument/2006/relationships/image" Target="../media/image10.emf"/><Relationship Id="rId1"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5"/>
          <p:cNvSpPr/>
          <p:nvPr/>
        </p:nvSpPr>
        <p:spPr bwMode="auto">
          <a:xfrm>
            <a:off x="2885653" y="1919731"/>
            <a:ext cx="6679181" cy="3542617"/>
          </a:xfrm>
          <a:custGeom>
            <a:avLst/>
            <a:gdLst>
              <a:gd name="T0" fmla="*/ 360 w 2379"/>
              <a:gd name="T1" fmla="*/ 78 h 1260"/>
              <a:gd name="T2" fmla="*/ 141 w 2379"/>
              <a:gd name="T3" fmla="*/ 488 h 1260"/>
              <a:gd name="T4" fmla="*/ 189 w 2379"/>
              <a:gd name="T5" fmla="*/ 818 h 1260"/>
              <a:gd name="T6" fmla="*/ 454 w 2379"/>
              <a:gd name="T7" fmla="*/ 1194 h 1260"/>
              <a:gd name="T8" fmla="*/ 1705 w 2379"/>
              <a:gd name="T9" fmla="*/ 1177 h 1260"/>
              <a:gd name="T10" fmla="*/ 2349 w 2379"/>
              <a:gd name="T11" fmla="*/ 1068 h 1260"/>
              <a:gd name="T12" fmla="*/ 2300 w 2379"/>
              <a:gd name="T13" fmla="*/ 517 h 1260"/>
              <a:gd name="T14" fmla="*/ 1942 w 2379"/>
              <a:gd name="T15" fmla="*/ 60 h 1260"/>
              <a:gd name="T16" fmla="*/ 1215 w 2379"/>
              <a:gd name="T17" fmla="*/ 152 h 1260"/>
              <a:gd name="T18" fmla="*/ 360 w 2379"/>
              <a:gd name="T19" fmla="*/ 78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79" h="1260">
                <a:moveTo>
                  <a:pt x="360" y="78"/>
                </a:moveTo>
                <a:cubicBezTo>
                  <a:pt x="189" y="79"/>
                  <a:pt x="0" y="144"/>
                  <a:pt x="141" y="488"/>
                </a:cubicBezTo>
                <a:cubicBezTo>
                  <a:pt x="198" y="627"/>
                  <a:pt x="190" y="731"/>
                  <a:pt x="189" y="818"/>
                </a:cubicBezTo>
                <a:cubicBezTo>
                  <a:pt x="186" y="972"/>
                  <a:pt x="95" y="1211"/>
                  <a:pt x="454" y="1194"/>
                </a:cubicBezTo>
                <a:cubicBezTo>
                  <a:pt x="791" y="1178"/>
                  <a:pt x="1367" y="1146"/>
                  <a:pt x="1705" y="1177"/>
                </a:cubicBezTo>
                <a:cubicBezTo>
                  <a:pt x="2167" y="1219"/>
                  <a:pt x="2326" y="1260"/>
                  <a:pt x="2349" y="1068"/>
                </a:cubicBezTo>
                <a:cubicBezTo>
                  <a:pt x="2372" y="876"/>
                  <a:pt x="2199" y="882"/>
                  <a:pt x="2300" y="517"/>
                </a:cubicBezTo>
                <a:cubicBezTo>
                  <a:pt x="2379" y="234"/>
                  <a:pt x="2197" y="0"/>
                  <a:pt x="1942" y="60"/>
                </a:cubicBezTo>
                <a:cubicBezTo>
                  <a:pt x="1637" y="132"/>
                  <a:pt x="1487" y="122"/>
                  <a:pt x="1215" y="152"/>
                </a:cubicBezTo>
                <a:cubicBezTo>
                  <a:pt x="970" y="179"/>
                  <a:pt x="753" y="74"/>
                  <a:pt x="360" y="78"/>
                </a:cubicBezTo>
                <a:close/>
              </a:path>
            </a:pathLst>
          </a:custGeom>
          <a:solidFill>
            <a:srgbClr val="FFFFFF"/>
          </a:solidFill>
          <a:ln w="63500">
            <a:solidFill>
              <a:srgbClr val="E0AD5B"/>
            </a:solidFill>
          </a:ln>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1"/>
          <a:stretch>
            <a:fillRect/>
          </a:stretch>
        </p:blipFill>
        <p:spPr>
          <a:xfrm>
            <a:off x="0" y="0"/>
            <a:ext cx="548766" cy="994325"/>
          </a:xfrm>
          <a:prstGeom prst="rect">
            <a:avLst/>
          </a:prstGeom>
        </p:spPr>
      </p:pic>
      <p:pic>
        <p:nvPicPr>
          <p:cNvPr id="3" name="图片 2"/>
          <p:cNvPicPr>
            <a:picLocks noChangeAspect="1"/>
          </p:cNvPicPr>
          <p:nvPr/>
        </p:nvPicPr>
        <p:blipFill>
          <a:blip r:embed="rId2"/>
          <a:stretch>
            <a:fillRect/>
          </a:stretch>
        </p:blipFill>
        <p:spPr>
          <a:xfrm>
            <a:off x="8444024" y="-19745"/>
            <a:ext cx="1380063" cy="1244264"/>
          </a:xfrm>
          <a:prstGeom prst="rect">
            <a:avLst/>
          </a:prstGeom>
        </p:spPr>
      </p:pic>
      <p:pic>
        <p:nvPicPr>
          <p:cNvPr id="4" name="图片 3"/>
          <p:cNvPicPr>
            <a:picLocks noChangeAspect="1"/>
          </p:cNvPicPr>
          <p:nvPr/>
        </p:nvPicPr>
        <p:blipFill>
          <a:blip r:embed="rId3"/>
          <a:stretch>
            <a:fillRect/>
          </a:stretch>
        </p:blipFill>
        <p:spPr>
          <a:xfrm>
            <a:off x="0" y="5199422"/>
            <a:ext cx="668298" cy="1369234"/>
          </a:xfrm>
          <a:prstGeom prst="rect">
            <a:avLst/>
          </a:prstGeom>
        </p:spPr>
      </p:pic>
      <p:pic>
        <p:nvPicPr>
          <p:cNvPr id="5" name="图片 4"/>
          <p:cNvPicPr>
            <a:picLocks noChangeAspect="1"/>
          </p:cNvPicPr>
          <p:nvPr/>
        </p:nvPicPr>
        <p:blipFill>
          <a:blip r:embed="rId4"/>
          <a:stretch>
            <a:fillRect/>
          </a:stretch>
        </p:blipFill>
        <p:spPr>
          <a:xfrm>
            <a:off x="11459720" y="-19745"/>
            <a:ext cx="776965" cy="1026926"/>
          </a:xfrm>
          <a:prstGeom prst="rect">
            <a:avLst/>
          </a:prstGeom>
        </p:spPr>
      </p:pic>
      <p:pic>
        <p:nvPicPr>
          <p:cNvPr id="6" name="图片 5"/>
          <p:cNvPicPr>
            <a:picLocks noChangeAspect="1"/>
          </p:cNvPicPr>
          <p:nvPr/>
        </p:nvPicPr>
        <p:blipFill>
          <a:blip r:embed="rId5"/>
          <a:stretch>
            <a:fillRect/>
          </a:stretch>
        </p:blipFill>
        <p:spPr>
          <a:xfrm>
            <a:off x="6191634" y="40574"/>
            <a:ext cx="1319710" cy="1065395"/>
          </a:xfrm>
          <a:prstGeom prst="rect">
            <a:avLst/>
          </a:prstGeom>
        </p:spPr>
      </p:pic>
      <p:pic>
        <p:nvPicPr>
          <p:cNvPr id="7" name="图片 6"/>
          <p:cNvPicPr>
            <a:picLocks noChangeAspect="1"/>
          </p:cNvPicPr>
          <p:nvPr/>
        </p:nvPicPr>
        <p:blipFill>
          <a:blip r:embed="rId6"/>
          <a:stretch>
            <a:fillRect/>
          </a:stretch>
        </p:blipFill>
        <p:spPr>
          <a:xfrm>
            <a:off x="10760502" y="3036523"/>
            <a:ext cx="1450696" cy="1988649"/>
          </a:xfrm>
          <a:prstGeom prst="rect">
            <a:avLst/>
          </a:prstGeom>
        </p:spPr>
      </p:pic>
      <p:pic>
        <p:nvPicPr>
          <p:cNvPr id="8" name="图片 7"/>
          <p:cNvPicPr>
            <a:picLocks noChangeAspect="1"/>
          </p:cNvPicPr>
          <p:nvPr/>
        </p:nvPicPr>
        <p:blipFill>
          <a:blip r:embed="rId7"/>
          <a:stretch>
            <a:fillRect/>
          </a:stretch>
        </p:blipFill>
        <p:spPr>
          <a:xfrm>
            <a:off x="119485" y="941585"/>
            <a:ext cx="1048630" cy="1059526"/>
          </a:xfrm>
          <a:prstGeom prst="rect">
            <a:avLst/>
          </a:prstGeom>
        </p:spPr>
      </p:pic>
      <p:pic>
        <p:nvPicPr>
          <p:cNvPr id="9" name="图片 8"/>
          <p:cNvPicPr>
            <a:picLocks noChangeAspect="1"/>
          </p:cNvPicPr>
          <p:nvPr/>
        </p:nvPicPr>
        <p:blipFill>
          <a:blip r:embed="rId8"/>
          <a:stretch>
            <a:fillRect/>
          </a:stretch>
        </p:blipFill>
        <p:spPr>
          <a:xfrm>
            <a:off x="3763188" y="263963"/>
            <a:ext cx="1327541" cy="1297541"/>
          </a:xfrm>
          <a:prstGeom prst="rect">
            <a:avLst/>
          </a:prstGeom>
        </p:spPr>
      </p:pic>
      <p:pic>
        <p:nvPicPr>
          <p:cNvPr id="10" name="图片 9"/>
          <p:cNvPicPr>
            <a:picLocks noChangeAspect="1"/>
          </p:cNvPicPr>
          <p:nvPr/>
        </p:nvPicPr>
        <p:blipFill>
          <a:blip r:embed="rId9"/>
          <a:stretch>
            <a:fillRect/>
          </a:stretch>
        </p:blipFill>
        <p:spPr>
          <a:xfrm>
            <a:off x="7472819" y="5798985"/>
            <a:ext cx="942152" cy="906094"/>
          </a:xfrm>
          <a:prstGeom prst="rect">
            <a:avLst/>
          </a:prstGeom>
        </p:spPr>
      </p:pic>
      <p:pic>
        <p:nvPicPr>
          <p:cNvPr id="11" name="图片 10"/>
          <p:cNvPicPr>
            <a:picLocks noChangeAspect="1"/>
          </p:cNvPicPr>
          <p:nvPr/>
        </p:nvPicPr>
        <p:blipFill>
          <a:blip r:embed="rId10"/>
          <a:stretch>
            <a:fillRect/>
          </a:stretch>
        </p:blipFill>
        <p:spPr>
          <a:xfrm>
            <a:off x="10760502" y="5533584"/>
            <a:ext cx="1200764" cy="1168196"/>
          </a:xfrm>
          <a:prstGeom prst="rect">
            <a:avLst/>
          </a:prstGeom>
        </p:spPr>
      </p:pic>
      <p:pic>
        <p:nvPicPr>
          <p:cNvPr id="12" name="图片 11"/>
          <p:cNvPicPr>
            <a:picLocks noChangeAspect="1"/>
          </p:cNvPicPr>
          <p:nvPr/>
        </p:nvPicPr>
        <p:blipFill>
          <a:blip r:embed="rId11"/>
          <a:stretch>
            <a:fillRect/>
          </a:stretch>
        </p:blipFill>
        <p:spPr>
          <a:xfrm>
            <a:off x="1963723" y="5626074"/>
            <a:ext cx="918231" cy="1130161"/>
          </a:xfrm>
          <a:prstGeom prst="rect">
            <a:avLst/>
          </a:prstGeom>
        </p:spPr>
      </p:pic>
      <p:pic>
        <p:nvPicPr>
          <p:cNvPr id="13" name="图片 12"/>
          <p:cNvPicPr>
            <a:picLocks noChangeAspect="1"/>
          </p:cNvPicPr>
          <p:nvPr/>
        </p:nvPicPr>
        <p:blipFill>
          <a:blip r:embed="rId12"/>
          <a:stretch>
            <a:fillRect/>
          </a:stretch>
        </p:blipFill>
        <p:spPr>
          <a:xfrm>
            <a:off x="2383574" y="4866828"/>
            <a:ext cx="1179031" cy="939991"/>
          </a:xfrm>
          <a:prstGeom prst="rect">
            <a:avLst/>
          </a:prstGeom>
        </p:spPr>
      </p:pic>
      <p:pic>
        <p:nvPicPr>
          <p:cNvPr id="14" name="图片 13"/>
          <p:cNvPicPr>
            <a:picLocks noChangeAspect="1"/>
          </p:cNvPicPr>
          <p:nvPr/>
        </p:nvPicPr>
        <p:blipFill>
          <a:blip r:embed="rId13"/>
          <a:stretch>
            <a:fillRect/>
          </a:stretch>
        </p:blipFill>
        <p:spPr>
          <a:xfrm>
            <a:off x="724335" y="4488347"/>
            <a:ext cx="1260532" cy="825888"/>
          </a:xfrm>
          <a:prstGeom prst="rect">
            <a:avLst/>
          </a:prstGeom>
        </p:spPr>
      </p:pic>
      <p:pic>
        <p:nvPicPr>
          <p:cNvPr id="15" name="图片 14"/>
          <p:cNvPicPr>
            <a:picLocks noChangeAspect="1"/>
          </p:cNvPicPr>
          <p:nvPr/>
        </p:nvPicPr>
        <p:blipFill>
          <a:blip r:embed="rId14"/>
          <a:stretch>
            <a:fillRect/>
          </a:stretch>
        </p:blipFill>
        <p:spPr>
          <a:xfrm>
            <a:off x="5709532" y="5678801"/>
            <a:ext cx="1314864" cy="1146462"/>
          </a:xfrm>
          <a:prstGeom prst="rect">
            <a:avLst/>
          </a:prstGeom>
        </p:spPr>
      </p:pic>
      <p:pic>
        <p:nvPicPr>
          <p:cNvPr id="16" name="图片 15"/>
          <p:cNvPicPr>
            <a:picLocks noChangeAspect="1"/>
          </p:cNvPicPr>
          <p:nvPr/>
        </p:nvPicPr>
        <p:blipFill>
          <a:blip r:embed="rId15"/>
          <a:stretch>
            <a:fillRect/>
          </a:stretch>
        </p:blipFill>
        <p:spPr>
          <a:xfrm>
            <a:off x="1014667" y="2241543"/>
            <a:ext cx="1847329" cy="1831079"/>
          </a:xfrm>
          <a:prstGeom prst="rect">
            <a:avLst/>
          </a:prstGeom>
        </p:spPr>
      </p:pic>
      <p:pic>
        <p:nvPicPr>
          <p:cNvPr id="17" name="图片 16"/>
          <p:cNvPicPr>
            <a:picLocks noChangeAspect="1"/>
          </p:cNvPicPr>
          <p:nvPr/>
        </p:nvPicPr>
        <p:blipFill>
          <a:blip r:embed="rId16"/>
          <a:stretch>
            <a:fillRect/>
          </a:stretch>
        </p:blipFill>
        <p:spPr>
          <a:xfrm>
            <a:off x="11249500" y="1726499"/>
            <a:ext cx="961698" cy="956290"/>
          </a:xfrm>
          <a:prstGeom prst="rect">
            <a:avLst/>
          </a:prstGeom>
        </p:spPr>
      </p:pic>
      <p:pic>
        <p:nvPicPr>
          <p:cNvPr id="19" name="图片 18"/>
          <p:cNvPicPr>
            <a:picLocks noChangeAspect="1"/>
          </p:cNvPicPr>
          <p:nvPr/>
        </p:nvPicPr>
        <p:blipFill>
          <a:blip r:embed="rId17"/>
          <a:stretch>
            <a:fillRect/>
          </a:stretch>
        </p:blipFill>
        <p:spPr>
          <a:xfrm>
            <a:off x="5304243" y="1273320"/>
            <a:ext cx="1472431" cy="586815"/>
          </a:xfrm>
          <a:prstGeom prst="rect">
            <a:avLst/>
          </a:prstGeom>
        </p:spPr>
      </p:pic>
      <p:pic>
        <p:nvPicPr>
          <p:cNvPr id="20" name="图片 19"/>
          <p:cNvPicPr>
            <a:picLocks noChangeAspect="1"/>
          </p:cNvPicPr>
          <p:nvPr/>
        </p:nvPicPr>
        <p:blipFill>
          <a:blip r:embed="rId18"/>
          <a:stretch>
            <a:fillRect/>
          </a:stretch>
        </p:blipFill>
        <p:spPr>
          <a:xfrm>
            <a:off x="2170284" y="1484621"/>
            <a:ext cx="1553928" cy="613981"/>
          </a:xfrm>
          <a:prstGeom prst="rect">
            <a:avLst/>
          </a:prstGeom>
        </p:spPr>
      </p:pic>
      <p:pic>
        <p:nvPicPr>
          <p:cNvPr id="21" name="图片 20"/>
          <p:cNvPicPr>
            <a:picLocks noChangeAspect="1"/>
          </p:cNvPicPr>
          <p:nvPr/>
        </p:nvPicPr>
        <p:blipFill>
          <a:blip r:embed="rId19"/>
          <a:stretch>
            <a:fillRect/>
          </a:stretch>
        </p:blipFill>
        <p:spPr>
          <a:xfrm>
            <a:off x="9000841" y="5563759"/>
            <a:ext cx="1559812" cy="1191281"/>
          </a:xfrm>
          <a:prstGeom prst="rect">
            <a:avLst/>
          </a:prstGeom>
        </p:spPr>
      </p:pic>
      <p:pic>
        <p:nvPicPr>
          <p:cNvPr id="22" name="图片 21"/>
          <p:cNvPicPr>
            <a:picLocks noChangeAspect="1"/>
          </p:cNvPicPr>
          <p:nvPr/>
        </p:nvPicPr>
        <p:blipFill>
          <a:blip r:embed="rId20"/>
          <a:stretch>
            <a:fillRect/>
          </a:stretch>
        </p:blipFill>
        <p:spPr>
          <a:xfrm>
            <a:off x="9962388" y="4166453"/>
            <a:ext cx="460052" cy="460064"/>
          </a:xfrm>
          <a:prstGeom prst="rect">
            <a:avLst/>
          </a:prstGeom>
        </p:spPr>
      </p:pic>
      <p:pic>
        <p:nvPicPr>
          <p:cNvPr id="23" name="图片 22"/>
          <p:cNvPicPr>
            <a:picLocks noChangeAspect="1"/>
          </p:cNvPicPr>
          <p:nvPr/>
        </p:nvPicPr>
        <p:blipFill>
          <a:blip r:embed="rId21"/>
          <a:stretch>
            <a:fillRect/>
          </a:stretch>
        </p:blipFill>
        <p:spPr>
          <a:xfrm>
            <a:off x="9728673" y="2555735"/>
            <a:ext cx="738971" cy="708201"/>
          </a:xfrm>
          <a:prstGeom prst="rect">
            <a:avLst/>
          </a:prstGeom>
        </p:spPr>
      </p:pic>
      <p:pic>
        <p:nvPicPr>
          <p:cNvPr id="24" name="图片 23"/>
          <p:cNvPicPr>
            <a:picLocks noChangeAspect="1"/>
          </p:cNvPicPr>
          <p:nvPr/>
        </p:nvPicPr>
        <p:blipFill>
          <a:blip r:embed="rId22"/>
          <a:stretch>
            <a:fillRect/>
          </a:stretch>
        </p:blipFill>
        <p:spPr>
          <a:xfrm>
            <a:off x="911869" y="5871175"/>
            <a:ext cx="931967" cy="745595"/>
          </a:xfrm>
          <a:prstGeom prst="rect">
            <a:avLst/>
          </a:prstGeom>
        </p:spPr>
      </p:pic>
      <p:pic>
        <p:nvPicPr>
          <p:cNvPr id="25" name="图片 24"/>
          <p:cNvPicPr>
            <a:picLocks noChangeAspect="1"/>
          </p:cNvPicPr>
          <p:nvPr/>
        </p:nvPicPr>
        <p:blipFill>
          <a:blip r:embed="rId23"/>
          <a:stretch>
            <a:fillRect/>
          </a:stretch>
        </p:blipFill>
        <p:spPr>
          <a:xfrm>
            <a:off x="9688788" y="697030"/>
            <a:ext cx="1303133" cy="1375567"/>
          </a:xfrm>
          <a:prstGeom prst="rect">
            <a:avLst/>
          </a:prstGeom>
        </p:spPr>
      </p:pic>
      <p:pic>
        <p:nvPicPr>
          <p:cNvPr id="26" name="图片 25"/>
          <p:cNvPicPr>
            <a:picLocks noChangeAspect="1"/>
          </p:cNvPicPr>
          <p:nvPr/>
        </p:nvPicPr>
        <p:blipFill>
          <a:blip r:embed="rId24"/>
          <a:stretch>
            <a:fillRect/>
          </a:stretch>
        </p:blipFill>
        <p:spPr>
          <a:xfrm>
            <a:off x="206501" y="2408922"/>
            <a:ext cx="467286" cy="434390"/>
          </a:xfrm>
          <a:prstGeom prst="rect">
            <a:avLst/>
          </a:prstGeom>
        </p:spPr>
      </p:pic>
      <p:pic>
        <p:nvPicPr>
          <p:cNvPr id="27" name="图片 26"/>
          <p:cNvPicPr>
            <a:picLocks noChangeAspect="1"/>
          </p:cNvPicPr>
          <p:nvPr/>
        </p:nvPicPr>
        <p:blipFill>
          <a:blip r:embed="rId25"/>
          <a:stretch>
            <a:fillRect/>
          </a:stretch>
        </p:blipFill>
        <p:spPr>
          <a:xfrm>
            <a:off x="3266878" y="5504714"/>
            <a:ext cx="1922733" cy="1188007"/>
          </a:xfrm>
          <a:prstGeom prst="rect">
            <a:avLst/>
          </a:prstGeom>
        </p:spPr>
      </p:pic>
      <p:pic>
        <p:nvPicPr>
          <p:cNvPr id="28" name="图片 27"/>
          <p:cNvPicPr>
            <a:picLocks noChangeAspect="1"/>
          </p:cNvPicPr>
          <p:nvPr/>
        </p:nvPicPr>
        <p:blipFill>
          <a:blip r:embed="rId26"/>
          <a:stretch>
            <a:fillRect/>
          </a:stretch>
        </p:blipFill>
        <p:spPr>
          <a:xfrm>
            <a:off x="7413590" y="0"/>
            <a:ext cx="816104" cy="1796794"/>
          </a:xfrm>
          <a:prstGeom prst="rect">
            <a:avLst/>
          </a:prstGeom>
        </p:spPr>
      </p:pic>
      <p:pic>
        <p:nvPicPr>
          <p:cNvPr id="29" name="图片 28"/>
          <p:cNvPicPr>
            <a:picLocks noChangeAspect="1"/>
          </p:cNvPicPr>
          <p:nvPr/>
        </p:nvPicPr>
        <p:blipFill>
          <a:blip r:embed="rId27"/>
          <a:stretch>
            <a:fillRect/>
          </a:stretch>
        </p:blipFill>
        <p:spPr>
          <a:xfrm>
            <a:off x="1101302" y="62161"/>
            <a:ext cx="1592720" cy="1632252"/>
          </a:xfrm>
          <a:prstGeom prst="rect">
            <a:avLst/>
          </a:prstGeom>
        </p:spPr>
      </p:pic>
      <p:pic>
        <p:nvPicPr>
          <p:cNvPr id="30" name="图片 29"/>
          <p:cNvPicPr>
            <a:picLocks noChangeAspect="1"/>
          </p:cNvPicPr>
          <p:nvPr/>
        </p:nvPicPr>
        <p:blipFill>
          <a:blip r:embed="rId28"/>
          <a:stretch>
            <a:fillRect/>
          </a:stretch>
        </p:blipFill>
        <p:spPr>
          <a:xfrm>
            <a:off x="-453745" y="3390990"/>
            <a:ext cx="1303133" cy="1375567"/>
          </a:xfrm>
          <a:prstGeom prst="rect">
            <a:avLst/>
          </a:prstGeom>
        </p:spPr>
      </p:pic>
      <p:sp>
        <p:nvSpPr>
          <p:cNvPr id="31" name="文本框 30"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895180" y="2555632"/>
            <a:ext cx="4549433" cy="2787015"/>
          </a:xfrm>
          <a:prstGeom prst="rect">
            <a:avLst/>
          </a:prstGeom>
          <a:noFill/>
        </p:spPr>
        <p:txBody>
          <a:bodyPr wrap="square" rtlCol="0">
            <a:spAutoFit/>
          </a:bodyPr>
          <a:lstStyle/>
          <a:p>
            <a:pPr algn="ctr"/>
            <a:r>
              <a:rPr lang="en-US" altLang="zh-CN" sz="6600" b="1" dirty="0" smtClean="0">
                <a:solidFill>
                  <a:srgbClr val="6B799E"/>
                </a:solidFill>
                <a:latin typeface="Calibri" panose="020F0502020204030204" pitchFamily="34" charset="0"/>
                <a:ea typeface="张海山锐线体2.0" panose="02000000000000000000" pitchFamily="2" charset="-122"/>
                <a:cs typeface="Aharoni" panose="02010803020104030203" pitchFamily="2" charset="-79"/>
              </a:rPr>
              <a:t>Reader’s</a:t>
            </a:r>
            <a:endParaRPr lang="en-US" altLang="zh-CN" sz="6600" b="1" dirty="0" smtClean="0">
              <a:solidFill>
                <a:srgbClr val="6B799E"/>
              </a:solidFill>
              <a:latin typeface="Calibri" panose="020F0502020204030204" pitchFamily="34" charset="0"/>
              <a:ea typeface="张海山锐线体2.0" panose="02000000000000000000" pitchFamily="2" charset="-122"/>
              <a:cs typeface="Aharoni" panose="02010803020104030203" pitchFamily="2" charset="-79"/>
            </a:endParaRPr>
          </a:p>
          <a:p>
            <a:pPr algn="ctr">
              <a:lnSpc>
                <a:spcPct val="100000"/>
              </a:lnSpc>
            </a:pPr>
            <a:r>
              <a:rPr lang="en-US" altLang="zh-CN" sz="6600" b="1" dirty="0">
                <a:solidFill>
                  <a:srgbClr val="9B8E95"/>
                </a:solidFill>
                <a:latin typeface="Calibri" panose="020F0502020204030204" pitchFamily="34" charset="0"/>
                <a:ea typeface="张海山锐线体2.0" panose="02000000000000000000" pitchFamily="2" charset="-122"/>
                <a:cs typeface="Aharoni" panose="02010803020104030203" pitchFamily="2" charset="-79"/>
              </a:rPr>
              <a:t>Blog </a:t>
            </a:r>
            <a:endParaRPr lang="en-US" altLang="zh-CN" sz="6600" b="1" dirty="0">
              <a:solidFill>
                <a:srgbClr val="9B8E95"/>
              </a:solidFill>
              <a:latin typeface="Calibri" panose="020F0502020204030204" pitchFamily="34" charset="0"/>
              <a:ea typeface="张海山锐线体2.0" panose="02000000000000000000" pitchFamily="2" charset="-122"/>
              <a:cs typeface="Aharoni" panose="02010803020104030203" pitchFamily="2" charset="-79"/>
            </a:endParaRPr>
          </a:p>
          <a:p>
            <a:pPr algn="ctr">
              <a:lnSpc>
                <a:spcPct val="140000"/>
              </a:lnSpc>
            </a:pPr>
            <a:r>
              <a:rPr lang="en-US" altLang="zh-CN" dirty="0">
                <a:solidFill>
                  <a:schemeClr val="tx1">
                    <a:lumMod val="65000"/>
                    <a:lumOff val="35000"/>
                  </a:schemeClr>
                </a:solidFill>
                <a:latin typeface="Calibri Light" panose="020F0302020204030204" charset="0"/>
                <a:ea typeface="+mj-ea"/>
                <a:cs typeface="Calibri Light" panose="020F0302020204030204" charset="0"/>
                <a:sym typeface="+mn-ea"/>
              </a:rPr>
              <a:t>By Rabia Zehra &amp; Laiba Haider</a:t>
            </a:r>
            <a:endParaRPr lang="en-US" altLang="zh-CN" dirty="0">
              <a:solidFill>
                <a:schemeClr val="tx1">
                  <a:lumMod val="65000"/>
                  <a:lumOff val="35000"/>
                </a:schemeClr>
              </a:solidFill>
              <a:latin typeface="Calibri Light" panose="020F0302020204030204" charset="0"/>
              <a:ea typeface="+mj-ea"/>
              <a:cs typeface="Calibri Light" panose="020F0302020204030204" charset="0"/>
              <a:sym typeface="+mn-ea"/>
            </a:endParaRPr>
          </a:p>
          <a:p>
            <a:pPr algn="ctr"/>
            <a:endParaRPr lang="en-US" altLang="zh-CN" b="1" dirty="0">
              <a:solidFill>
                <a:schemeClr val="tx1">
                  <a:lumMod val="65000"/>
                  <a:lumOff val="35000"/>
                </a:schemeClr>
              </a:solidFill>
              <a:latin typeface="Calibri Light" panose="020F0302020204030204" charset="0"/>
              <a:ea typeface="+mj-ea"/>
              <a:cs typeface="Calibri Light" panose="020F030202020403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750" fill="hold"/>
                                        <p:tgtEl>
                                          <p:spTgt spid="31"/>
                                        </p:tgtEl>
                                        <p:attrNameLst>
                                          <p:attrName>ppt_w</p:attrName>
                                        </p:attrNameLst>
                                      </p:cBhvr>
                                      <p:tavLst>
                                        <p:tav tm="0">
                                          <p:val>
                                            <p:fltVal val="0"/>
                                          </p:val>
                                        </p:tav>
                                        <p:tav tm="100000">
                                          <p:val>
                                            <p:strVal val="#ppt_w"/>
                                          </p:val>
                                        </p:tav>
                                      </p:tavLst>
                                    </p:anim>
                                    <p:anim calcmode="lin" valueType="num">
                                      <p:cBhvr>
                                        <p:cTn id="8" dur="750" fill="hold"/>
                                        <p:tgtEl>
                                          <p:spTgt spid="31"/>
                                        </p:tgtEl>
                                        <p:attrNameLst>
                                          <p:attrName>ppt_h</p:attrName>
                                        </p:attrNameLst>
                                      </p:cBhvr>
                                      <p:tavLst>
                                        <p:tav tm="0">
                                          <p:val>
                                            <p:fltVal val="0"/>
                                          </p:val>
                                        </p:tav>
                                        <p:tav tm="100000">
                                          <p:val>
                                            <p:strVal val="#ppt_h"/>
                                          </p:val>
                                        </p:tav>
                                      </p:tavLst>
                                    </p:anim>
                                    <p:animEffect transition="in" filter="fade">
                                      <p:cBhvr>
                                        <p:cTn id="9" dur="7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a:blip r:embed="rId1"/>
          <a:stretch>
            <a:fillRect/>
          </a:stretch>
        </p:blipFill>
        <p:spPr>
          <a:xfrm>
            <a:off x="0" y="0"/>
            <a:ext cx="548766" cy="994325"/>
          </a:xfrm>
          <a:prstGeom prst="rect">
            <a:avLst/>
          </a:prstGeom>
        </p:spPr>
      </p:pic>
      <p:pic>
        <p:nvPicPr>
          <p:cNvPr id="34" name="图片 33"/>
          <p:cNvPicPr>
            <a:picLocks noChangeAspect="1"/>
          </p:cNvPicPr>
          <p:nvPr/>
        </p:nvPicPr>
        <p:blipFill>
          <a:blip r:embed="rId2"/>
          <a:stretch>
            <a:fillRect/>
          </a:stretch>
        </p:blipFill>
        <p:spPr>
          <a:xfrm>
            <a:off x="119485" y="941585"/>
            <a:ext cx="1048630" cy="1059526"/>
          </a:xfrm>
          <a:prstGeom prst="rect">
            <a:avLst/>
          </a:prstGeom>
        </p:spPr>
      </p:pic>
      <p:pic>
        <p:nvPicPr>
          <p:cNvPr id="35" name="图片 34"/>
          <p:cNvPicPr>
            <a:picLocks noChangeAspect="1"/>
          </p:cNvPicPr>
          <p:nvPr/>
        </p:nvPicPr>
        <p:blipFill>
          <a:blip r:embed="rId3"/>
          <a:stretch>
            <a:fillRect/>
          </a:stretch>
        </p:blipFill>
        <p:spPr>
          <a:xfrm>
            <a:off x="2966641" y="223935"/>
            <a:ext cx="964780" cy="942978"/>
          </a:xfrm>
          <a:prstGeom prst="rect">
            <a:avLst/>
          </a:prstGeom>
        </p:spPr>
      </p:pic>
      <p:pic>
        <p:nvPicPr>
          <p:cNvPr id="36" name="图片 35"/>
          <p:cNvPicPr>
            <a:picLocks noChangeAspect="1"/>
          </p:cNvPicPr>
          <p:nvPr/>
        </p:nvPicPr>
        <p:blipFill>
          <a:blip r:embed="rId4"/>
          <a:stretch>
            <a:fillRect/>
          </a:stretch>
        </p:blipFill>
        <p:spPr>
          <a:xfrm>
            <a:off x="2170284" y="1484621"/>
            <a:ext cx="1553928" cy="613981"/>
          </a:xfrm>
          <a:prstGeom prst="rect">
            <a:avLst/>
          </a:prstGeom>
        </p:spPr>
      </p:pic>
      <p:pic>
        <p:nvPicPr>
          <p:cNvPr id="37" name="图片 36"/>
          <p:cNvPicPr>
            <a:picLocks noChangeAspect="1"/>
          </p:cNvPicPr>
          <p:nvPr/>
        </p:nvPicPr>
        <p:blipFill>
          <a:blip r:embed="rId5"/>
          <a:stretch>
            <a:fillRect/>
          </a:stretch>
        </p:blipFill>
        <p:spPr>
          <a:xfrm>
            <a:off x="1101302" y="62161"/>
            <a:ext cx="1592720" cy="1632252"/>
          </a:xfrm>
          <a:prstGeom prst="rect">
            <a:avLst/>
          </a:prstGeom>
        </p:spPr>
      </p:pic>
      <p:pic>
        <p:nvPicPr>
          <p:cNvPr id="38" name="图片 37"/>
          <p:cNvPicPr>
            <a:picLocks noChangeAspect="1"/>
          </p:cNvPicPr>
          <p:nvPr/>
        </p:nvPicPr>
        <p:blipFill>
          <a:blip r:embed="rId6"/>
          <a:stretch>
            <a:fillRect/>
          </a:stretch>
        </p:blipFill>
        <p:spPr>
          <a:xfrm>
            <a:off x="10741304" y="223935"/>
            <a:ext cx="1450696" cy="1988649"/>
          </a:xfrm>
          <a:prstGeom prst="rect">
            <a:avLst/>
          </a:prstGeom>
        </p:spPr>
      </p:pic>
      <p:pic>
        <p:nvPicPr>
          <p:cNvPr id="39" name="图片 38"/>
          <p:cNvPicPr>
            <a:picLocks noChangeAspect="1"/>
          </p:cNvPicPr>
          <p:nvPr/>
        </p:nvPicPr>
        <p:blipFill>
          <a:blip r:embed="rId7"/>
          <a:stretch>
            <a:fillRect/>
          </a:stretch>
        </p:blipFill>
        <p:spPr>
          <a:xfrm>
            <a:off x="9240038" y="89440"/>
            <a:ext cx="942152" cy="906094"/>
          </a:xfrm>
          <a:prstGeom prst="rect">
            <a:avLst/>
          </a:prstGeom>
        </p:spPr>
      </p:pic>
      <p:pic>
        <p:nvPicPr>
          <p:cNvPr id="41" name="图片 40"/>
          <p:cNvPicPr>
            <a:picLocks noChangeAspect="1"/>
          </p:cNvPicPr>
          <p:nvPr/>
        </p:nvPicPr>
        <p:blipFill>
          <a:blip r:embed="rId8"/>
          <a:stretch>
            <a:fillRect/>
          </a:stretch>
        </p:blipFill>
        <p:spPr>
          <a:xfrm>
            <a:off x="9711114" y="1287794"/>
            <a:ext cx="1319353" cy="1007634"/>
          </a:xfrm>
          <a:prstGeom prst="rect">
            <a:avLst/>
          </a:prstGeom>
        </p:spPr>
      </p:pic>
      <p:pic>
        <p:nvPicPr>
          <p:cNvPr id="43" name="图片 42"/>
          <p:cNvPicPr>
            <a:picLocks noChangeAspect="1"/>
          </p:cNvPicPr>
          <p:nvPr/>
        </p:nvPicPr>
        <p:blipFill>
          <a:blip r:embed="rId9"/>
          <a:stretch>
            <a:fillRect/>
          </a:stretch>
        </p:blipFill>
        <p:spPr>
          <a:xfrm>
            <a:off x="8919066" y="1434123"/>
            <a:ext cx="460052" cy="460064"/>
          </a:xfrm>
          <a:prstGeom prst="rect">
            <a:avLst/>
          </a:prstGeom>
        </p:spPr>
      </p:pic>
      <p:pic>
        <p:nvPicPr>
          <p:cNvPr id="44" name="图片 43"/>
          <p:cNvPicPr>
            <a:picLocks noChangeAspect="1"/>
          </p:cNvPicPr>
          <p:nvPr/>
        </p:nvPicPr>
        <p:blipFill>
          <a:blip r:embed="rId10"/>
          <a:stretch>
            <a:fillRect/>
          </a:stretch>
        </p:blipFill>
        <p:spPr>
          <a:xfrm>
            <a:off x="8180095" y="458712"/>
            <a:ext cx="738971" cy="708201"/>
          </a:xfrm>
          <a:prstGeom prst="rect">
            <a:avLst/>
          </a:prstGeom>
        </p:spPr>
      </p:pic>
      <p:pic>
        <p:nvPicPr>
          <p:cNvPr id="45" name="图片 44"/>
          <p:cNvPicPr>
            <a:picLocks noChangeAspect="1"/>
          </p:cNvPicPr>
          <p:nvPr/>
        </p:nvPicPr>
        <p:blipFill>
          <a:blip r:embed="rId11"/>
          <a:stretch>
            <a:fillRect/>
          </a:stretch>
        </p:blipFill>
        <p:spPr>
          <a:xfrm>
            <a:off x="5373783" y="3552308"/>
            <a:ext cx="1200764" cy="1168196"/>
          </a:xfrm>
          <a:prstGeom prst="rect">
            <a:avLst/>
          </a:prstGeom>
        </p:spPr>
      </p:pic>
      <p:pic>
        <p:nvPicPr>
          <p:cNvPr id="46" name="图片 45"/>
          <p:cNvPicPr>
            <a:picLocks noChangeAspect="1"/>
          </p:cNvPicPr>
          <p:nvPr/>
        </p:nvPicPr>
        <p:blipFill>
          <a:blip r:embed="rId12"/>
          <a:stretch>
            <a:fillRect/>
          </a:stretch>
        </p:blipFill>
        <p:spPr>
          <a:xfrm flipV="1">
            <a:off x="2007142" y="3466612"/>
            <a:ext cx="1847329" cy="1831079"/>
          </a:xfrm>
          <a:prstGeom prst="rect">
            <a:avLst/>
          </a:prstGeom>
        </p:spPr>
      </p:pic>
      <p:pic>
        <p:nvPicPr>
          <p:cNvPr id="49" name="图片 48"/>
          <p:cNvPicPr>
            <a:picLocks noChangeAspect="1"/>
          </p:cNvPicPr>
          <p:nvPr/>
        </p:nvPicPr>
        <p:blipFill>
          <a:blip r:embed="rId13"/>
          <a:stretch>
            <a:fillRect/>
          </a:stretch>
        </p:blipFill>
        <p:spPr>
          <a:xfrm>
            <a:off x="7724293" y="3429216"/>
            <a:ext cx="2059200" cy="1641712"/>
          </a:xfrm>
          <a:prstGeom prst="rect">
            <a:avLst/>
          </a:prstGeom>
        </p:spPr>
      </p:pic>
      <p:sp>
        <p:nvSpPr>
          <p:cNvPr id="50" name="矩形 49"/>
          <p:cNvSpPr/>
          <p:nvPr/>
        </p:nvSpPr>
        <p:spPr>
          <a:xfrm>
            <a:off x="1670988" y="5297531"/>
            <a:ext cx="1987092" cy="1076325"/>
          </a:xfrm>
          <a:prstGeom prst="rect">
            <a:avLst/>
          </a:prstGeom>
          <a:effectLst/>
        </p:spPr>
        <p:txBody>
          <a:bodyPr wrap="square">
            <a:spAutoFit/>
          </a:bodyPr>
          <a:lstStyle/>
          <a:p>
            <a:pPr algn="ctr"/>
            <a:r>
              <a:rPr lang="en-US" altLang="zh-CN" sz="3200" b="1" dirty="0" smtClean="0">
                <a:solidFill>
                  <a:srgbClr val="565E7D"/>
                </a:solidFill>
                <a:latin typeface="Calibri" panose="020F0502020204030204" pitchFamily="34" charset="0"/>
                <a:ea typeface="张海山锐线体2.0" panose="02000000000000000000" pitchFamily="2" charset="-122"/>
              </a:rPr>
              <a:t>About the website</a:t>
            </a:r>
            <a:endParaRPr lang="zh-CN" altLang="en-US" sz="3200" b="1" dirty="0">
              <a:solidFill>
                <a:srgbClr val="565E7D"/>
              </a:solidFill>
              <a:latin typeface="Calibri" panose="020F0502020204030204" pitchFamily="34" charset="0"/>
              <a:ea typeface="张海山锐线体2.0" panose="02000000000000000000" pitchFamily="2" charset="-122"/>
            </a:endParaRPr>
          </a:p>
        </p:txBody>
      </p:sp>
      <p:sp>
        <p:nvSpPr>
          <p:cNvPr id="51" name="矩形 50"/>
          <p:cNvSpPr/>
          <p:nvPr/>
        </p:nvSpPr>
        <p:spPr>
          <a:xfrm>
            <a:off x="4991864" y="5297531"/>
            <a:ext cx="1987092" cy="1076325"/>
          </a:xfrm>
          <a:prstGeom prst="rect">
            <a:avLst/>
          </a:prstGeom>
          <a:effectLst/>
        </p:spPr>
        <p:txBody>
          <a:bodyPr wrap="square">
            <a:spAutoFit/>
          </a:bodyPr>
          <a:lstStyle/>
          <a:p>
            <a:pPr algn="ctr"/>
            <a:r>
              <a:rPr lang="en-US" altLang="zh-CN" sz="3200" b="1" dirty="0" smtClean="0">
                <a:solidFill>
                  <a:srgbClr val="E0AD5B"/>
                </a:solidFill>
                <a:latin typeface="Calibri" panose="020F0502020204030204" pitchFamily="34" charset="0"/>
                <a:ea typeface="张海山锐线体2.0" panose="02000000000000000000" pitchFamily="2" charset="-122"/>
              </a:rPr>
              <a:t>Target Audience</a:t>
            </a:r>
            <a:endParaRPr lang="zh-CN" altLang="en-US" sz="3200" b="1" dirty="0">
              <a:solidFill>
                <a:srgbClr val="E0AD5B"/>
              </a:solidFill>
              <a:latin typeface="Calibri" panose="020F0502020204030204" pitchFamily="34" charset="0"/>
              <a:ea typeface="张海山锐线体2.0" panose="02000000000000000000" pitchFamily="2" charset="-122"/>
            </a:endParaRPr>
          </a:p>
        </p:txBody>
      </p:sp>
      <p:sp>
        <p:nvSpPr>
          <p:cNvPr id="52" name="矩形 51"/>
          <p:cNvSpPr/>
          <p:nvPr/>
        </p:nvSpPr>
        <p:spPr>
          <a:xfrm>
            <a:off x="6236335" y="5440680"/>
            <a:ext cx="2682875" cy="934085"/>
          </a:xfrm>
          <a:prstGeom prst="rect">
            <a:avLst/>
          </a:prstGeom>
          <a:effectLst/>
        </p:spPr>
        <p:txBody>
          <a:bodyPr wrap="square">
            <a:noAutofit/>
          </a:bodyPr>
          <a:lstStyle/>
          <a:p>
            <a:pPr algn="ctr"/>
            <a:endParaRPr lang="zh-CN" altLang="en-US" sz="3200" b="1" dirty="0">
              <a:solidFill>
                <a:srgbClr val="89A9BB"/>
              </a:solidFill>
              <a:latin typeface="Calibri" panose="020F0502020204030204" pitchFamily="34" charset="0"/>
              <a:ea typeface="张海山锐线体2.0" panose="02000000000000000000" pitchFamily="2" charset="-122"/>
            </a:endParaRPr>
          </a:p>
        </p:txBody>
      </p:sp>
      <p:sp>
        <p:nvSpPr>
          <p:cNvPr id="53" name="矩形 52"/>
          <p:cNvSpPr/>
          <p:nvPr/>
        </p:nvSpPr>
        <p:spPr>
          <a:xfrm>
            <a:off x="8195497" y="5297532"/>
            <a:ext cx="1987092" cy="1076325"/>
          </a:xfrm>
          <a:prstGeom prst="rect">
            <a:avLst/>
          </a:prstGeom>
          <a:effectLst/>
        </p:spPr>
        <p:txBody>
          <a:bodyPr wrap="square">
            <a:spAutoFit/>
          </a:bodyPr>
          <a:lstStyle/>
          <a:p>
            <a:pPr algn="ctr"/>
            <a:r>
              <a:rPr lang="en-US" altLang="zh-CN" sz="3200" b="1" dirty="0">
                <a:solidFill>
                  <a:srgbClr val="857B82"/>
                </a:solidFill>
                <a:latin typeface="Calibri" panose="020F0502020204030204" pitchFamily="34" charset="0"/>
                <a:ea typeface="张海山锐线体2.0" panose="02000000000000000000" pitchFamily="2" charset="-122"/>
              </a:rPr>
              <a:t>Scope</a:t>
            </a:r>
            <a:endParaRPr lang="en-US" altLang="zh-CN" sz="3200" b="1" dirty="0">
              <a:solidFill>
                <a:srgbClr val="857B82"/>
              </a:solidFill>
              <a:latin typeface="Calibri" panose="020F0502020204030204" pitchFamily="34" charset="0"/>
              <a:ea typeface="张海山锐线体2.0" panose="02000000000000000000" pitchFamily="2" charset="-122"/>
            </a:endParaRPr>
          </a:p>
          <a:p>
            <a:pPr algn="ctr"/>
            <a:endParaRPr lang="en-US" altLang="zh-CN" sz="3200" b="1" dirty="0">
              <a:solidFill>
                <a:srgbClr val="857B82"/>
              </a:solidFill>
              <a:latin typeface="Calibri" panose="020F0502020204030204" pitchFamily="34" charset="0"/>
              <a:ea typeface="张海山锐线体2.0" panose="02000000000000000000" pitchFamily="2" charset="-122"/>
            </a:endParaRPr>
          </a:p>
        </p:txBody>
      </p:sp>
      <p:sp>
        <p:nvSpPr>
          <p:cNvPr id="21" name="文本框 20"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854538" y="771083"/>
            <a:ext cx="4549433" cy="923330"/>
          </a:xfrm>
          <a:prstGeom prst="rect">
            <a:avLst/>
          </a:prstGeom>
          <a:noFill/>
        </p:spPr>
        <p:txBody>
          <a:bodyPr wrap="square" rtlCol="0">
            <a:spAutoFit/>
          </a:bodyPr>
          <a:lstStyle/>
          <a:p>
            <a:pPr algn="ctr"/>
            <a:r>
              <a:rPr lang="en-US" altLang="zh-CN" sz="5400" b="1" dirty="0" smtClean="0">
                <a:solidFill>
                  <a:srgbClr val="6B799E"/>
                </a:solidFill>
                <a:latin typeface="Calibri" panose="020F0502020204030204" pitchFamily="34" charset="0"/>
                <a:ea typeface="张海山锐线体2.0" panose="02000000000000000000" pitchFamily="2" charset="-122"/>
                <a:cs typeface="Aharoni" panose="02010803020104030203" pitchFamily="2" charset="-79"/>
              </a:rPr>
              <a:t>CONTENTS</a:t>
            </a:r>
            <a:endParaRPr lang="zh-CN" altLang="en-US" sz="5400" b="1" dirty="0">
              <a:solidFill>
                <a:srgbClr val="E0AD5B"/>
              </a:solidFill>
              <a:latin typeface="Calibri" panose="020F0502020204030204" pitchFamily="34" charset="0"/>
              <a:ea typeface="张海山锐线体2.0" panose="02000000000000000000" pitchFamily="2" charset="-122"/>
              <a:cs typeface="Aharoni" panose="02010803020104030203"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750" fill="hold"/>
                                        <p:tgtEl>
                                          <p:spTgt spid="21"/>
                                        </p:tgtEl>
                                        <p:attrNameLst>
                                          <p:attrName>ppt_w</p:attrName>
                                        </p:attrNameLst>
                                      </p:cBhvr>
                                      <p:tavLst>
                                        <p:tav tm="0">
                                          <p:val>
                                            <p:fltVal val="0"/>
                                          </p:val>
                                        </p:tav>
                                        <p:tav tm="100000">
                                          <p:val>
                                            <p:strVal val="#ppt_w"/>
                                          </p:val>
                                        </p:tav>
                                      </p:tavLst>
                                    </p:anim>
                                    <p:anim calcmode="lin" valueType="num">
                                      <p:cBhvr>
                                        <p:cTn id="8" dur="750" fill="hold"/>
                                        <p:tgtEl>
                                          <p:spTgt spid="21"/>
                                        </p:tgtEl>
                                        <p:attrNameLst>
                                          <p:attrName>ppt_h</p:attrName>
                                        </p:attrNameLst>
                                      </p:cBhvr>
                                      <p:tavLst>
                                        <p:tav tm="0">
                                          <p:val>
                                            <p:fltVal val="0"/>
                                          </p:val>
                                        </p:tav>
                                        <p:tav tm="100000">
                                          <p:val>
                                            <p:strVal val="#ppt_h"/>
                                          </p:val>
                                        </p:tav>
                                      </p:tavLst>
                                    </p:anim>
                                    <p:animEffect transition="in" filter="fade">
                                      <p:cBhvr>
                                        <p:cTn id="9"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a:stretch>
            <a:fillRect/>
          </a:stretch>
        </p:blipFill>
        <p:spPr>
          <a:xfrm>
            <a:off x="0" y="0"/>
            <a:ext cx="472051" cy="855323"/>
          </a:xfrm>
          <a:prstGeom prst="rect">
            <a:avLst/>
          </a:prstGeom>
        </p:spPr>
      </p:pic>
      <p:pic>
        <p:nvPicPr>
          <p:cNvPr id="34" name="图片 33"/>
          <p:cNvPicPr>
            <a:picLocks noChangeAspect="1"/>
          </p:cNvPicPr>
          <p:nvPr/>
        </p:nvPicPr>
        <p:blipFill>
          <a:blip r:embed="rId2"/>
          <a:stretch>
            <a:fillRect/>
          </a:stretch>
        </p:blipFill>
        <p:spPr>
          <a:xfrm>
            <a:off x="102781" y="809955"/>
            <a:ext cx="902036" cy="911409"/>
          </a:xfrm>
          <a:prstGeom prst="rect">
            <a:avLst/>
          </a:prstGeom>
        </p:spPr>
      </p:pic>
      <p:pic>
        <p:nvPicPr>
          <p:cNvPr id="35" name="图片 34"/>
          <p:cNvPicPr>
            <a:picLocks noChangeAspect="1"/>
          </p:cNvPicPr>
          <p:nvPr/>
        </p:nvPicPr>
        <p:blipFill>
          <a:blip r:embed="rId3"/>
          <a:stretch>
            <a:fillRect/>
          </a:stretch>
        </p:blipFill>
        <p:spPr>
          <a:xfrm>
            <a:off x="1859132" y="910815"/>
            <a:ext cx="829908" cy="811154"/>
          </a:xfrm>
          <a:prstGeom prst="rect">
            <a:avLst/>
          </a:prstGeom>
        </p:spPr>
      </p:pic>
      <p:pic>
        <p:nvPicPr>
          <p:cNvPr id="36" name="图片 35"/>
          <p:cNvPicPr>
            <a:picLocks noChangeAspect="1"/>
          </p:cNvPicPr>
          <p:nvPr/>
        </p:nvPicPr>
        <p:blipFill>
          <a:blip r:embed="rId4"/>
          <a:stretch>
            <a:fillRect/>
          </a:stretch>
        </p:blipFill>
        <p:spPr>
          <a:xfrm>
            <a:off x="753732" y="192497"/>
            <a:ext cx="1336695" cy="528149"/>
          </a:xfrm>
          <a:prstGeom prst="rect">
            <a:avLst/>
          </a:prstGeom>
        </p:spPr>
      </p:pic>
      <p:pic>
        <p:nvPicPr>
          <p:cNvPr id="38" name="图片 37"/>
          <p:cNvPicPr>
            <a:picLocks noChangeAspect="1"/>
          </p:cNvPicPr>
          <p:nvPr/>
        </p:nvPicPr>
        <p:blipFill>
          <a:blip r:embed="rId5"/>
          <a:stretch>
            <a:fillRect/>
          </a:stretch>
        </p:blipFill>
        <p:spPr>
          <a:xfrm>
            <a:off x="10962766" y="192630"/>
            <a:ext cx="1247895" cy="1710644"/>
          </a:xfrm>
          <a:prstGeom prst="rect">
            <a:avLst/>
          </a:prstGeom>
        </p:spPr>
      </p:pic>
      <p:pic>
        <p:nvPicPr>
          <p:cNvPr id="39" name="图片 38"/>
          <p:cNvPicPr>
            <a:picLocks noChangeAspect="1"/>
          </p:cNvPicPr>
          <p:nvPr/>
        </p:nvPicPr>
        <p:blipFill>
          <a:blip r:embed="rId6"/>
          <a:stretch>
            <a:fillRect/>
          </a:stretch>
        </p:blipFill>
        <p:spPr>
          <a:xfrm>
            <a:off x="9671371" y="76937"/>
            <a:ext cx="810443" cy="779426"/>
          </a:xfrm>
          <a:prstGeom prst="rect">
            <a:avLst/>
          </a:prstGeom>
        </p:spPr>
      </p:pic>
      <p:pic>
        <p:nvPicPr>
          <p:cNvPr id="41" name="图片 40"/>
          <p:cNvPicPr>
            <a:picLocks noChangeAspect="1"/>
          </p:cNvPicPr>
          <p:nvPr/>
        </p:nvPicPr>
        <p:blipFill>
          <a:blip r:embed="rId7"/>
          <a:stretch>
            <a:fillRect/>
          </a:stretch>
        </p:blipFill>
        <p:spPr>
          <a:xfrm>
            <a:off x="10076593" y="1107766"/>
            <a:ext cx="1134913" cy="866771"/>
          </a:xfrm>
          <a:prstGeom prst="rect">
            <a:avLst/>
          </a:prstGeom>
        </p:spPr>
      </p:pic>
      <p:pic>
        <p:nvPicPr>
          <p:cNvPr id="42" name="图片 41"/>
          <p:cNvPicPr>
            <a:picLocks noChangeAspect="1"/>
          </p:cNvPicPr>
          <p:nvPr/>
        </p:nvPicPr>
        <p:blipFill>
          <a:blip r:embed="rId8"/>
          <a:stretch>
            <a:fillRect/>
          </a:stretch>
        </p:blipFill>
        <p:spPr>
          <a:xfrm>
            <a:off x="9395270" y="1233639"/>
            <a:ext cx="395739" cy="395749"/>
          </a:xfrm>
          <a:prstGeom prst="rect">
            <a:avLst/>
          </a:prstGeom>
        </p:spPr>
      </p:pic>
      <p:pic>
        <p:nvPicPr>
          <p:cNvPr id="43" name="图片 42"/>
          <p:cNvPicPr>
            <a:picLocks noChangeAspect="1"/>
          </p:cNvPicPr>
          <p:nvPr/>
        </p:nvPicPr>
        <p:blipFill>
          <a:blip r:embed="rId9"/>
          <a:stretch>
            <a:fillRect/>
          </a:stretch>
        </p:blipFill>
        <p:spPr>
          <a:xfrm>
            <a:off x="8759604" y="394586"/>
            <a:ext cx="635666" cy="609198"/>
          </a:xfrm>
          <a:prstGeom prst="rect">
            <a:avLst/>
          </a:prstGeom>
        </p:spPr>
      </p:pic>
      <p:sp>
        <p:nvSpPr>
          <p:cNvPr id="44" name="文本框 43"/>
          <p:cNvSpPr txBox="1"/>
          <p:nvPr/>
        </p:nvSpPr>
        <p:spPr>
          <a:xfrm>
            <a:off x="3432810" y="278130"/>
            <a:ext cx="5327015" cy="829945"/>
          </a:xfrm>
          <a:prstGeom prst="rect">
            <a:avLst/>
          </a:prstGeom>
          <a:noFill/>
        </p:spPr>
        <p:txBody>
          <a:bodyPr wrap="square" rtlCol="0">
            <a:spAutoFit/>
          </a:bodyPr>
          <a:lstStyle/>
          <a:p>
            <a:r>
              <a:rPr lang="en-US" altLang="zh-CN" sz="4800" b="1" dirty="0">
                <a:solidFill>
                  <a:srgbClr val="565E7D"/>
                </a:solidFill>
                <a:latin typeface="Calibri" panose="020F0502020204030204" pitchFamily="34" charset="0"/>
                <a:ea typeface="张海山锐线体2.0" panose="02000000000000000000" pitchFamily="2" charset="-122"/>
              </a:rPr>
              <a:t>About the Website</a:t>
            </a:r>
            <a:endParaRPr lang="zh-CN" altLang="en-US" sz="4800" b="1" dirty="0">
              <a:solidFill>
                <a:srgbClr val="565E7D"/>
              </a:solidFill>
              <a:latin typeface="Calibri" panose="020F0502020204030204" pitchFamily="34" charset="0"/>
              <a:ea typeface="张海山锐线体2.0" panose="02000000000000000000" pitchFamily="2" charset="-122"/>
            </a:endParaRPr>
          </a:p>
        </p:txBody>
      </p:sp>
      <p:pic>
        <p:nvPicPr>
          <p:cNvPr id="78" name="图片 77"/>
          <p:cNvPicPr>
            <a:picLocks noChangeAspect="1"/>
          </p:cNvPicPr>
          <p:nvPr/>
        </p:nvPicPr>
        <p:blipFill>
          <a:blip r:embed="rId10"/>
          <a:stretch>
            <a:fillRect/>
          </a:stretch>
        </p:blipFill>
        <p:spPr>
          <a:xfrm rot="5400000" flipH="1">
            <a:off x="173990" y="3761400"/>
            <a:ext cx="2712546" cy="3338608"/>
          </a:xfrm>
          <a:prstGeom prst="rect">
            <a:avLst/>
          </a:prstGeom>
        </p:spPr>
      </p:pic>
      <p:sp>
        <p:nvSpPr>
          <p:cNvPr id="79" name="文本框 78"/>
          <p:cNvSpPr txBox="1"/>
          <p:nvPr/>
        </p:nvSpPr>
        <p:spPr>
          <a:xfrm>
            <a:off x="3066415" y="2046605"/>
            <a:ext cx="6224905" cy="4811395"/>
          </a:xfrm>
          <a:prstGeom prst="rect">
            <a:avLst/>
          </a:prstGeom>
          <a:noFill/>
        </p:spPr>
        <p:txBody>
          <a:bodyPr wrap="square" rtlCol="0">
            <a:noAutofit/>
            <a:scene3d>
              <a:camera prst="orthographicFront"/>
              <a:lightRig rig="threePt" dir="t"/>
            </a:scene3d>
            <a:sp3d contourW="12700"/>
          </a:bodyPr>
          <a:lstStyle/>
          <a:p>
            <a:pPr algn="ctr">
              <a:lnSpc>
                <a:spcPct val="114000"/>
              </a:lnSpc>
            </a:pPr>
            <a:r>
              <a:rPr lang="en-US" altLang="zh-CN" sz="2000" dirty="0">
                <a:solidFill>
                  <a:schemeClr val="tx1">
                    <a:lumMod val="65000"/>
                    <a:lumOff val="35000"/>
                  </a:schemeClr>
                </a:solidFill>
                <a:latin typeface="Calibri" panose="020F0502020204030204" pitchFamily="34" charset="0"/>
                <a:ea typeface="+mj-ea"/>
              </a:rPr>
              <a:t>Reader’s blog is a website that covers book lists, reviews and sources for the readers. Its a complete guide for new as well as consistent readers. It provides sources where the users can get pdf of their favourite books, get reviews for books and recommendations based on their preferred genres.</a:t>
            </a:r>
            <a:endParaRPr lang="en-US" altLang="zh-CN" sz="1600" dirty="0">
              <a:solidFill>
                <a:schemeClr val="tx1">
                  <a:lumMod val="65000"/>
                  <a:lumOff val="35000"/>
                </a:schemeClr>
              </a:solidFill>
              <a:latin typeface="Calibri" panose="020F0502020204030204" pitchFamily="34" charset="0"/>
              <a:ea typeface="+mj-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a:stretch>
            <a:fillRect/>
          </a:stretch>
        </p:blipFill>
        <p:spPr>
          <a:xfrm>
            <a:off x="0" y="0"/>
            <a:ext cx="472051" cy="855323"/>
          </a:xfrm>
          <a:prstGeom prst="rect">
            <a:avLst/>
          </a:prstGeom>
        </p:spPr>
      </p:pic>
      <p:pic>
        <p:nvPicPr>
          <p:cNvPr id="34" name="图片 33"/>
          <p:cNvPicPr>
            <a:picLocks noChangeAspect="1"/>
          </p:cNvPicPr>
          <p:nvPr/>
        </p:nvPicPr>
        <p:blipFill>
          <a:blip r:embed="rId2"/>
          <a:stretch>
            <a:fillRect/>
          </a:stretch>
        </p:blipFill>
        <p:spPr>
          <a:xfrm>
            <a:off x="102146" y="855040"/>
            <a:ext cx="902036" cy="911409"/>
          </a:xfrm>
          <a:prstGeom prst="rect">
            <a:avLst/>
          </a:prstGeom>
        </p:spPr>
      </p:pic>
      <p:pic>
        <p:nvPicPr>
          <p:cNvPr id="35" name="图片 34"/>
          <p:cNvPicPr>
            <a:picLocks noChangeAspect="1"/>
          </p:cNvPicPr>
          <p:nvPr/>
        </p:nvPicPr>
        <p:blipFill>
          <a:blip r:embed="rId3"/>
          <a:stretch>
            <a:fillRect/>
          </a:stretch>
        </p:blipFill>
        <p:spPr>
          <a:xfrm>
            <a:off x="2551917" y="192630"/>
            <a:ext cx="829908" cy="811154"/>
          </a:xfrm>
          <a:prstGeom prst="rect">
            <a:avLst/>
          </a:prstGeom>
        </p:spPr>
      </p:pic>
      <p:pic>
        <p:nvPicPr>
          <p:cNvPr id="36" name="图片 35"/>
          <p:cNvPicPr>
            <a:picLocks noChangeAspect="1"/>
          </p:cNvPicPr>
          <p:nvPr/>
        </p:nvPicPr>
        <p:blipFill>
          <a:blip r:embed="rId4"/>
          <a:stretch>
            <a:fillRect/>
          </a:stretch>
        </p:blipFill>
        <p:spPr>
          <a:xfrm>
            <a:off x="1866887" y="1277077"/>
            <a:ext cx="1336695" cy="528149"/>
          </a:xfrm>
          <a:prstGeom prst="rect">
            <a:avLst/>
          </a:prstGeom>
        </p:spPr>
      </p:pic>
      <p:pic>
        <p:nvPicPr>
          <p:cNvPr id="37" name="图片 36"/>
          <p:cNvPicPr>
            <a:picLocks noChangeAspect="1"/>
          </p:cNvPicPr>
          <p:nvPr/>
        </p:nvPicPr>
        <p:blipFill>
          <a:blip r:embed="rId5"/>
          <a:stretch>
            <a:fillRect/>
          </a:stretch>
        </p:blipFill>
        <p:spPr>
          <a:xfrm>
            <a:off x="11133455" y="33020"/>
            <a:ext cx="802640" cy="822325"/>
          </a:xfrm>
          <a:prstGeom prst="rect">
            <a:avLst/>
          </a:prstGeom>
        </p:spPr>
      </p:pic>
      <p:pic>
        <p:nvPicPr>
          <p:cNvPr id="38" name="图片 37"/>
          <p:cNvPicPr>
            <a:picLocks noChangeAspect="1"/>
          </p:cNvPicPr>
          <p:nvPr/>
        </p:nvPicPr>
        <p:blipFill>
          <a:blip r:embed="rId6"/>
          <a:stretch>
            <a:fillRect/>
          </a:stretch>
        </p:blipFill>
        <p:spPr>
          <a:xfrm>
            <a:off x="8657590" y="2386965"/>
            <a:ext cx="2475865" cy="3394075"/>
          </a:xfrm>
          <a:prstGeom prst="rect">
            <a:avLst/>
          </a:prstGeom>
        </p:spPr>
      </p:pic>
      <p:pic>
        <p:nvPicPr>
          <p:cNvPr id="39" name="图片 38"/>
          <p:cNvPicPr>
            <a:picLocks noChangeAspect="1"/>
          </p:cNvPicPr>
          <p:nvPr/>
        </p:nvPicPr>
        <p:blipFill>
          <a:blip r:embed="rId7"/>
          <a:stretch>
            <a:fillRect/>
          </a:stretch>
        </p:blipFill>
        <p:spPr>
          <a:xfrm>
            <a:off x="9671371" y="76937"/>
            <a:ext cx="810443" cy="779426"/>
          </a:xfrm>
          <a:prstGeom prst="rect">
            <a:avLst/>
          </a:prstGeom>
        </p:spPr>
      </p:pic>
      <p:pic>
        <p:nvPicPr>
          <p:cNvPr id="41" name="图片 40"/>
          <p:cNvPicPr>
            <a:picLocks noChangeAspect="1"/>
          </p:cNvPicPr>
          <p:nvPr/>
        </p:nvPicPr>
        <p:blipFill>
          <a:blip r:embed="rId8"/>
          <a:stretch>
            <a:fillRect/>
          </a:stretch>
        </p:blipFill>
        <p:spPr>
          <a:xfrm rot="20400000">
            <a:off x="10559193" y="1107766"/>
            <a:ext cx="1134913" cy="866771"/>
          </a:xfrm>
          <a:prstGeom prst="rect">
            <a:avLst/>
          </a:prstGeom>
        </p:spPr>
      </p:pic>
      <p:pic>
        <p:nvPicPr>
          <p:cNvPr id="42" name="图片 41"/>
          <p:cNvPicPr>
            <a:picLocks noChangeAspect="1"/>
          </p:cNvPicPr>
          <p:nvPr/>
        </p:nvPicPr>
        <p:blipFill>
          <a:blip r:embed="rId9"/>
          <a:stretch>
            <a:fillRect/>
          </a:stretch>
        </p:blipFill>
        <p:spPr>
          <a:xfrm>
            <a:off x="9395270" y="1233639"/>
            <a:ext cx="395739" cy="395749"/>
          </a:xfrm>
          <a:prstGeom prst="rect">
            <a:avLst/>
          </a:prstGeom>
        </p:spPr>
      </p:pic>
      <p:pic>
        <p:nvPicPr>
          <p:cNvPr id="43" name="图片 42"/>
          <p:cNvPicPr>
            <a:picLocks noChangeAspect="1"/>
          </p:cNvPicPr>
          <p:nvPr/>
        </p:nvPicPr>
        <p:blipFill>
          <a:blip r:embed="rId10"/>
          <a:stretch>
            <a:fillRect/>
          </a:stretch>
        </p:blipFill>
        <p:spPr>
          <a:xfrm>
            <a:off x="8759604" y="394586"/>
            <a:ext cx="635666" cy="609198"/>
          </a:xfrm>
          <a:prstGeom prst="rect">
            <a:avLst/>
          </a:prstGeom>
        </p:spPr>
      </p:pic>
      <p:sp>
        <p:nvSpPr>
          <p:cNvPr id="28" name="文本框 27"/>
          <p:cNvSpPr txBox="1"/>
          <p:nvPr/>
        </p:nvSpPr>
        <p:spPr>
          <a:xfrm>
            <a:off x="2192655" y="2078355"/>
            <a:ext cx="5006340" cy="2886710"/>
          </a:xfrm>
          <a:prstGeom prst="rect">
            <a:avLst/>
          </a:prstGeom>
          <a:noFill/>
        </p:spPr>
        <p:txBody>
          <a:bodyPr wrap="square" rtlCol="0">
            <a:noAutofit/>
            <a:scene3d>
              <a:camera prst="orthographicFront"/>
              <a:lightRig rig="threePt" dir="t"/>
            </a:scene3d>
            <a:sp3d contourW="12700"/>
          </a:bodyPr>
          <a:lstStyle/>
          <a:p>
            <a:pPr algn="ctr">
              <a:lnSpc>
                <a:spcPct val="114000"/>
              </a:lnSpc>
            </a:pPr>
            <a:r>
              <a:rPr lang="en-US" altLang="zh-CN" sz="2000" dirty="0">
                <a:solidFill>
                  <a:schemeClr val="tx1">
                    <a:lumMod val="65000"/>
                    <a:lumOff val="35000"/>
                  </a:schemeClr>
                </a:solidFill>
                <a:latin typeface="Calibri" panose="020F0502020204030204" pitchFamily="34" charset="0"/>
                <a:ea typeface="+mj-ea"/>
              </a:rPr>
              <a:t>The website is specifically targeted towards people ranging from teen to young adults aged 18 to 24. The blog is designed to be helpful for both consistent readers as well as those who are new to the world of reading.</a:t>
            </a:r>
            <a:endParaRPr lang="en-US" altLang="zh-CN" sz="2000" dirty="0">
              <a:solidFill>
                <a:schemeClr val="tx1">
                  <a:lumMod val="65000"/>
                  <a:lumOff val="35000"/>
                </a:schemeClr>
              </a:solidFill>
              <a:latin typeface="Calibri" panose="020F0502020204030204" pitchFamily="34" charset="0"/>
              <a:ea typeface="+mj-ea"/>
            </a:endParaRPr>
          </a:p>
        </p:txBody>
      </p:sp>
      <p:sp>
        <p:nvSpPr>
          <p:cNvPr id="30" name="文本框 29"/>
          <p:cNvSpPr txBox="1"/>
          <p:nvPr/>
        </p:nvSpPr>
        <p:spPr>
          <a:xfrm>
            <a:off x="3917992" y="461911"/>
            <a:ext cx="4929208" cy="829945"/>
          </a:xfrm>
          <a:prstGeom prst="rect">
            <a:avLst/>
          </a:prstGeom>
          <a:noFill/>
        </p:spPr>
        <p:txBody>
          <a:bodyPr wrap="square" rtlCol="0">
            <a:spAutoFit/>
          </a:bodyPr>
          <a:lstStyle/>
          <a:p>
            <a:r>
              <a:rPr lang="en-US" altLang="zh-CN" sz="4800" b="1" dirty="0">
                <a:solidFill>
                  <a:srgbClr val="565E7D"/>
                </a:solidFill>
                <a:latin typeface="Calibri" panose="020F0502020204030204" pitchFamily="34" charset="0"/>
                <a:ea typeface="张海山锐线体2.0" panose="02000000000000000000" pitchFamily="2" charset="-122"/>
              </a:rPr>
              <a:t>Target Audience</a:t>
            </a:r>
            <a:endParaRPr lang="zh-CN" altLang="en-US" sz="4800" b="1" dirty="0">
              <a:solidFill>
                <a:srgbClr val="565E7D"/>
              </a:solidFill>
              <a:latin typeface="Calibri" panose="020F0502020204030204" pitchFamily="34" charset="0"/>
              <a:ea typeface="张海山锐线体2.0" panose="02000000000000000000"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a:stretch>
            <a:fillRect/>
          </a:stretch>
        </p:blipFill>
        <p:spPr>
          <a:xfrm>
            <a:off x="0" y="0"/>
            <a:ext cx="472051" cy="855323"/>
          </a:xfrm>
          <a:prstGeom prst="rect">
            <a:avLst/>
          </a:prstGeom>
        </p:spPr>
      </p:pic>
      <p:pic>
        <p:nvPicPr>
          <p:cNvPr id="34" name="图片 33"/>
          <p:cNvPicPr>
            <a:picLocks noChangeAspect="1"/>
          </p:cNvPicPr>
          <p:nvPr/>
        </p:nvPicPr>
        <p:blipFill>
          <a:blip r:embed="rId2"/>
          <a:stretch>
            <a:fillRect/>
          </a:stretch>
        </p:blipFill>
        <p:spPr>
          <a:xfrm>
            <a:off x="102781" y="809955"/>
            <a:ext cx="902036" cy="911409"/>
          </a:xfrm>
          <a:prstGeom prst="rect">
            <a:avLst/>
          </a:prstGeom>
        </p:spPr>
      </p:pic>
      <p:pic>
        <p:nvPicPr>
          <p:cNvPr id="35" name="图片 34"/>
          <p:cNvPicPr>
            <a:picLocks noChangeAspect="1"/>
          </p:cNvPicPr>
          <p:nvPr/>
        </p:nvPicPr>
        <p:blipFill>
          <a:blip r:embed="rId3"/>
          <a:stretch>
            <a:fillRect/>
          </a:stretch>
        </p:blipFill>
        <p:spPr>
          <a:xfrm>
            <a:off x="2551917" y="192630"/>
            <a:ext cx="829908" cy="811154"/>
          </a:xfrm>
          <a:prstGeom prst="rect">
            <a:avLst/>
          </a:prstGeom>
        </p:spPr>
      </p:pic>
      <p:pic>
        <p:nvPicPr>
          <p:cNvPr id="36" name="图片 35"/>
          <p:cNvPicPr>
            <a:picLocks noChangeAspect="1"/>
          </p:cNvPicPr>
          <p:nvPr/>
        </p:nvPicPr>
        <p:blipFill>
          <a:blip r:embed="rId4"/>
          <a:stretch>
            <a:fillRect/>
          </a:stretch>
        </p:blipFill>
        <p:spPr>
          <a:xfrm>
            <a:off x="1866887" y="1277077"/>
            <a:ext cx="1336695" cy="528149"/>
          </a:xfrm>
          <a:prstGeom prst="rect">
            <a:avLst/>
          </a:prstGeom>
        </p:spPr>
      </p:pic>
      <p:pic>
        <p:nvPicPr>
          <p:cNvPr id="37" name="图片 36"/>
          <p:cNvPicPr>
            <a:picLocks noChangeAspect="1"/>
          </p:cNvPicPr>
          <p:nvPr/>
        </p:nvPicPr>
        <p:blipFill>
          <a:blip r:embed="rId5"/>
          <a:stretch>
            <a:fillRect/>
          </a:stretch>
        </p:blipFill>
        <p:spPr>
          <a:xfrm>
            <a:off x="947344" y="53471"/>
            <a:ext cx="1370064" cy="1404070"/>
          </a:xfrm>
          <a:prstGeom prst="rect">
            <a:avLst/>
          </a:prstGeom>
        </p:spPr>
      </p:pic>
      <p:pic>
        <p:nvPicPr>
          <p:cNvPr id="38" name="图片 37"/>
          <p:cNvPicPr>
            <a:picLocks noChangeAspect="1"/>
          </p:cNvPicPr>
          <p:nvPr/>
        </p:nvPicPr>
        <p:blipFill>
          <a:blip r:embed="rId6"/>
          <a:stretch>
            <a:fillRect/>
          </a:stretch>
        </p:blipFill>
        <p:spPr>
          <a:xfrm>
            <a:off x="10962766" y="192630"/>
            <a:ext cx="1247895" cy="1710644"/>
          </a:xfrm>
          <a:prstGeom prst="rect">
            <a:avLst/>
          </a:prstGeom>
        </p:spPr>
      </p:pic>
      <p:pic>
        <p:nvPicPr>
          <p:cNvPr id="39" name="图片 38"/>
          <p:cNvPicPr>
            <a:picLocks noChangeAspect="1"/>
          </p:cNvPicPr>
          <p:nvPr/>
        </p:nvPicPr>
        <p:blipFill>
          <a:blip r:embed="rId7"/>
          <a:stretch>
            <a:fillRect/>
          </a:stretch>
        </p:blipFill>
        <p:spPr>
          <a:xfrm>
            <a:off x="9671371" y="76937"/>
            <a:ext cx="810443" cy="779426"/>
          </a:xfrm>
          <a:prstGeom prst="rect">
            <a:avLst/>
          </a:prstGeom>
        </p:spPr>
      </p:pic>
      <p:pic>
        <p:nvPicPr>
          <p:cNvPr id="41" name="图片 40"/>
          <p:cNvPicPr>
            <a:picLocks noChangeAspect="1"/>
          </p:cNvPicPr>
          <p:nvPr/>
        </p:nvPicPr>
        <p:blipFill>
          <a:blip r:embed="rId8"/>
          <a:stretch>
            <a:fillRect/>
          </a:stretch>
        </p:blipFill>
        <p:spPr>
          <a:xfrm>
            <a:off x="10076593" y="1107766"/>
            <a:ext cx="1134913" cy="866771"/>
          </a:xfrm>
          <a:prstGeom prst="rect">
            <a:avLst/>
          </a:prstGeom>
        </p:spPr>
      </p:pic>
      <p:pic>
        <p:nvPicPr>
          <p:cNvPr id="42" name="图片 41"/>
          <p:cNvPicPr>
            <a:picLocks noChangeAspect="1"/>
          </p:cNvPicPr>
          <p:nvPr/>
        </p:nvPicPr>
        <p:blipFill>
          <a:blip r:embed="rId9"/>
          <a:stretch>
            <a:fillRect/>
          </a:stretch>
        </p:blipFill>
        <p:spPr>
          <a:xfrm>
            <a:off x="9395270" y="1233639"/>
            <a:ext cx="395739" cy="395749"/>
          </a:xfrm>
          <a:prstGeom prst="rect">
            <a:avLst/>
          </a:prstGeom>
        </p:spPr>
      </p:pic>
      <p:pic>
        <p:nvPicPr>
          <p:cNvPr id="43" name="图片 42"/>
          <p:cNvPicPr>
            <a:picLocks noChangeAspect="1"/>
          </p:cNvPicPr>
          <p:nvPr/>
        </p:nvPicPr>
        <p:blipFill>
          <a:blip r:embed="rId10"/>
          <a:stretch>
            <a:fillRect/>
          </a:stretch>
        </p:blipFill>
        <p:spPr>
          <a:xfrm>
            <a:off x="8759604" y="394586"/>
            <a:ext cx="635666" cy="609198"/>
          </a:xfrm>
          <a:prstGeom prst="rect">
            <a:avLst/>
          </a:prstGeom>
        </p:spPr>
      </p:pic>
      <p:pic>
        <p:nvPicPr>
          <p:cNvPr id="22" name="图片 21"/>
          <p:cNvPicPr>
            <a:picLocks noChangeAspect="1"/>
          </p:cNvPicPr>
          <p:nvPr/>
        </p:nvPicPr>
        <p:blipFill>
          <a:blip r:embed="rId11"/>
          <a:stretch>
            <a:fillRect/>
          </a:stretch>
        </p:blipFill>
        <p:spPr>
          <a:xfrm>
            <a:off x="102989" y="2188093"/>
            <a:ext cx="3420880" cy="3611028"/>
          </a:xfrm>
          <a:prstGeom prst="rect">
            <a:avLst/>
          </a:prstGeom>
        </p:spPr>
      </p:pic>
      <p:sp>
        <p:nvSpPr>
          <p:cNvPr id="25" name="文本框 24"/>
          <p:cNvSpPr txBox="1"/>
          <p:nvPr/>
        </p:nvSpPr>
        <p:spPr>
          <a:xfrm>
            <a:off x="4251960" y="2192655"/>
            <a:ext cx="5715000" cy="3606165"/>
          </a:xfrm>
          <a:prstGeom prst="rect">
            <a:avLst/>
          </a:prstGeom>
          <a:noFill/>
        </p:spPr>
        <p:txBody>
          <a:bodyPr wrap="square" rtlCol="0">
            <a:noAutofit/>
            <a:scene3d>
              <a:camera prst="orthographicFront"/>
              <a:lightRig rig="threePt" dir="t"/>
            </a:scene3d>
            <a:sp3d contourW="12700"/>
          </a:bodyPr>
          <a:lstStyle/>
          <a:p>
            <a:pPr algn="ctr">
              <a:lnSpc>
                <a:spcPct val="114000"/>
              </a:lnSpc>
            </a:pPr>
            <a:r>
              <a:rPr lang="en-US" altLang="zh-CN" sz="2000" dirty="0">
                <a:solidFill>
                  <a:schemeClr val="tx1">
                    <a:lumMod val="65000"/>
                    <a:lumOff val="35000"/>
                  </a:schemeClr>
                </a:solidFill>
                <a:latin typeface="Calibri" panose="020F0502020204030204" pitchFamily="34" charset="0"/>
                <a:ea typeface="+mj-ea"/>
              </a:rPr>
              <a:t> Readers are often desperate to find some sort of a curation sytem that they can trust as they are often overwhelmed with unprecedented reading choices and unrealible reviews. This blog is going to provide a trusted source of information as well as well  gatekept reviews that allows their reading choices to be narrowed down and refined, which is going to attract a larger audience.</a:t>
            </a:r>
            <a:endParaRPr lang="en-US" altLang="zh-CN" sz="2000" dirty="0">
              <a:solidFill>
                <a:schemeClr val="tx1">
                  <a:lumMod val="65000"/>
                  <a:lumOff val="35000"/>
                </a:schemeClr>
              </a:solidFill>
              <a:latin typeface="Calibri" panose="020F0502020204030204" pitchFamily="34" charset="0"/>
              <a:ea typeface="+mj-ea"/>
            </a:endParaRPr>
          </a:p>
        </p:txBody>
      </p:sp>
      <p:sp>
        <p:nvSpPr>
          <p:cNvPr id="21" name="文本框 20"/>
          <p:cNvSpPr txBox="1"/>
          <p:nvPr/>
        </p:nvSpPr>
        <p:spPr>
          <a:xfrm>
            <a:off x="3239135" y="637540"/>
            <a:ext cx="5485130" cy="1167765"/>
          </a:xfrm>
          <a:prstGeom prst="rect">
            <a:avLst/>
          </a:prstGeom>
          <a:noFill/>
        </p:spPr>
        <p:txBody>
          <a:bodyPr wrap="square" rtlCol="0">
            <a:noAutofit/>
          </a:bodyPr>
          <a:lstStyle/>
          <a:p>
            <a:r>
              <a:rPr lang="en-US" altLang="zh-CN" sz="4800" b="1" dirty="0">
                <a:solidFill>
                  <a:srgbClr val="565E7D"/>
                </a:solidFill>
                <a:latin typeface="Calibri" panose="020F0502020204030204" pitchFamily="34" charset="0"/>
                <a:ea typeface="张海山锐线体2.0" panose="02000000000000000000" pitchFamily="2" charset="-122"/>
              </a:rPr>
              <a:t>Scope of the website</a:t>
            </a:r>
            <a:endParaRPr lang="zh-CN" altLang="en-US" sz="4800" b="1" dirty="0">
              <a:solidFill>
                <a:srgbClr val="565E7D"/>
              </a:solidFill>
              <a:latin typeface="Calibri" panose="020F0502020204030204" pitchFamily="34" charset="0"/>
              <a:ea typeface="张海山锐线体2.0" panose="02000000000000000000"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5"/>
          <p:cNvSpPr/>
          <p:nvPr/>
        </p:nvSpPr>
        <p:spPr bwMode="auto">
          <a:xfrm>
            <a:off x="2864063" y="1908936"/>
            <a:ext cx="6679181" cy="3542617"/>
          </a:xfrm>
          <a:custGeom>
            <a:avLst/>
            <a:gdLst>
              <a:gd name="T0" fmla="*/ 360 w 2379"/>
              <a:gd name="T1" fmla="*/ 78 h 1260"/>
              <a:gd name="T2" fmla="*/ 141 w 2379"/>
              <a:gd name="T3" fmla="*/ 488 h 1260"/>
              <a:gd name="T4" fmla="*/ 189 w 2379"/>
              <a:gd name="T5" fmla="*/ 818 h 1260"/>
              <a:gd name="T6" fmla="*/ 454 w 2379"/>
              <a:gd name="T7" fmla="*/ 1194 h 1260"/>
              <a:gd name="T8" fmla="*/ 1705 w 2379"/>
              <a:gd name="T9" fmla="*/ 1177 h 1260"/>
              <a:gd name="T10" fmla="*/ 2349 w 2379"/>
              <a:gd name="T11" fmla="*/ 1068 h 1260"/>
              <a:gd name="T12" fmla="*/ 2300 w 2379"/>
              <a:gd name="T13" fmla="*/ 517 h 1260"/>
              <a:gd name="T14" fmla="*/ 1942 w 2379"/>
              <a:gd name="T15" fmla="*/ 60 h 1260"/>
              <a:gd name="T16" fmla="*/ 1215 w 2379"/>
              <a:gd name="T17" fmla="*/ 152 h 1260"/>
              <a:gd name="T18" fmla="*/ 360 w 2379"/>
              <a:gd name="T19" fmla="*/ 78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79" h="1260">
                <a:moveTo>
                  <a:pt x="360" y="78"/>
                </a:moveTo>
                <a:cubicBezTo>
                  <a:pt x="189" y="79"/>
                  <a:pt x="0" y="144"/>
                  <a:pt x="141" y="488"/>
                </a:cubicBezTo>
                <a:cubicBezTo>
                  <a:pt x="198" y="627"/>
                  <a:pt x="190" y="731"/>
                  <a:pt x="189" y="818"/>
                </a:cubicBezTo>
                <a:cubicBezTo>
                  <a:pt x="186" y="972"/>
                  <a:pt x="95" y="1211"/>
                  <a:pt x="454" y="1194"/>
                </a:cubicBezTo>
                <a:cubicBezTo>
                  <a:pt x="791" y="1178"/>
                  <a:pt x="1367" y="1146"/>
                  <a:pt x="1705" y="1177"/>
                </a:cubicBezTo>
                <a:cubicBezTo>
                  <a:pt x="2167" y="1219"/>
                  <a:pt x="2326" y="1260"/>
                  <a:pt x="2349" y="1068"/>
                </a:cubicBezTo>
                <a:cubicBezTo>
                  <a:pt x="2372" y="876"/>
                  <a:pt x="2199" y="882"/>
                  <a:pt x="2300" y="517"/>
                </a:cubicBezTo>
                <a:cubicBezTo>
                  <a:pt x="2379" y="234"/>
                  <a:pt x="2197" y="0"/>
                  <a:pt x="1942" y="60"/>
                </a:cubicBezTo>
                <a:cubicBezTo>
                  <a:pt x="1637" y="132"/>
                  <a:pt x="1487" y="122"/>
                  <a:pt x="1215" y="152"/>
                </a:cubicBezTo>
                <a:cubicBezTo>
                  <a:pt x="970" y="179"/>
                  <a:pt x="753" y="74"/>
                  <a:pt x="360" y="78"/>
                </a:cubicBezTo>
                <a:close/>
              </a:path>
            </a:pathLst>
          </a:custGeom>
          <a:solidFill>
            <a:srgbClr val="FFFFFF"/>
          </a:solidFill>
          <a:ln w="63500">
            <a:solidFill>
              <a:srgbClr val="E0AD5B"/>
            </a:solidFill>
          </a:ln>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1"/>
          <a:stretch>
            <a:fillRect/>
          </a:stretch>
        </p:blipFill>
        <p:spPr>
          <a:xfrm>
            <a:off x="0" y="0"/>
            <a:ext cx="548766" cy="994325"/>
          </a:xfrm>
          <a:prstGeom prst="rect">
            <a:avLst/>
          </a:prstGeom>
        </p:spPr>
      </p:pic>
      <p:pic>
        <p:nvPicPr>
          <p:cNvPr id="3" name="图片 2"/>
          <p:cNvPicPr>
            <a:picLocks noChangeAspect="1"/>
          </p:cNvPicPr>
          <p:nvPr/>
        </p:nvPicPr>
        <p:blipFill>
          <a:blip r:embed="rId2"/>
          <a:stretch>
            <a:fillRect/>
          </a:stretch>
        </p:blipFill>
        <p:spPr>
          <a:xfrm>
            <a:off x="8444024" y="-19745"/>
            <a:ext cx="1380063" cy="1244264"/>
          </a:xfrm>
          <a:prstGeom prst="rect">
            <a:avLst/>
          </a:prstGeom>
        </p:spPr>
      </p:pic>
      <p:pic>
        <p:nvPicPr>
          <p:cNvPr id="4" name="图片 3"/>
          <p:cNvPicPr>
            <a:picLocks noChangeAspect="1"/>
          </p:cNvPicPr>
          <p:nvPr/>
        </p:nvPicPr>
        <p:blipFill>
          <a:blip r:embed="rId3"/>
          <a:stretch>
            <a:fillRect/>
          </a:stretch>
        </p:blipFill>
        <p:spPr>
          <a:xfrm>
            <a:off x="0" y="5199422"/>
            <a:ext cx="668298" cy="1369234"/>
          </a:xfrm>
          <a:prstGeom prst="rect">
            <a:avLst/>
          </a:prstGeom>
        </p:spPr>
      </p:pic>
      <p:pic>
        <p:nvPicPr>
          <p:cNvPr id="5" name="图片 4"/>
          <p:cNvPicPr>
            <a:picLocks noChangeAspect="1"/>
          </p:cNvPicPr>
          <p:nvPr/>
        </p:nvPicPr>
        <p:blipFill>
          <a:blip r:embed="rId4"/>
          <a:stretch>
            <a:fillRect/>
          </a:stretch>
        </p:blipFill>
        <p:spPr>
          <a:xfrm>
            <a:off x="11459720" y="-19745"/>
            <a:ext cx="776965" cy="1026926"/>
          </a:xfrm>
          <a:prstGeom prst="rect">
            <a:avLst/>
          </a:prstGeom>
        </p:spPr>
      </p:pic>
      <p:pic>
        <p:nvPicPr>
          <p:cNvPr id="6" name="图片 5"/>
          <p:cNvPicPr>
            <a:picLocks noChangeAspect="1"/>
          </p:cNvPicPr>
          <p:nvPr/>
        </p:nvPicPr>
        <p:blipFill>
          <a:blip r:embed="rId5"/>
          <a:stretch>
            <a:fillRect/>
          </a:stretch>
        </p:blipFill>
        <p:spPr>
          <a:xfrm>
            <a:off x="6191634" y="40574"/>
            <a:ext cx="1319710" cy="1065395"/>
          </a:xfrm>
          <a:prstGeom prst="rect">
            <a:avLst/>
          </a:prstGeom>
        </p:spPr>
      </p:pic>
      <p:pic>
        <p:nvPicPr>
          <p:cNvPr id="7" name="图片 6"/>
          <p:cNvPicPr>
            <a:picLocks noChangeAspect="1"/>
          </p:cNvPicPr>
          <p:nvPr/>
        </p:nvPicPr>
        <p:blipFill>
          <a:blip r:embed="rId6"/>
          <a:stretch>
            <a:fillRect/>
          </a:stretch>
        </p:blipFill>
        <p:spPr>
          <a:xfrm>
            <a:off x="10760502" y="3036523"/>
            <a:ext cx="1450696" cy="1988649"/>
          </a:xfrm>
          <a:prstGeom prst="rect">
            <a:avLst/>
          </a:prstGeom>
        </p:spPr>
      </p:pic>
      <p:pic>
        <p:nvPicPr>
          <p:cNvPr id="8" name="图片 7"/>
          <p:cNvPicPr>
            <a:picLocks noChangeAspect="1"/>
          </p:cNvPicPr>
          <p:nvPr/>
        </p:nvPicPr>
        <p:blipFill>
          <a:blip r:embed="rId7"/>
          <a:stretch>
            <a:fillRect/>
          </a:stretch>
        </p:blipFill>
        <p:spPr>
          <a:xfrm>
            <a:off x="119485" y="941585"/>
            <a:ext cx="1048630" cy="1059526"/>
          </a:xfrm>
          <a:prstGeom prst="rect">
            <a:avLst/>
          </a:prstGeom>
        </p:spPr>
      </p:pic>
      <p:pic>
        <p:nvPicPr>
          <p:cNvPr id="9" name="图片 8"/>
          <p:cNvPicPr>
            <a:picLocks noChangeAspect="1"/>
          </p:cNvPicPr>
          <p:nvPr/>
        </p:nvPicPr>
        <p:blipFill>
          <a:blip r:embed="rId8"/>
          <a:stretch>
            <a:fillRect/>
          </a:stretch>
        </p:blipFill>
        <p:spPr>
          <a:xfrm>
            <a:off x="3763188" y="263963"/>
            <a:ext cx="1327541" cy="1297541"/>
          </a:xfrm>
          <a:prstGeom prst="rect">
            <a:avLst/>
          </a:prstGeom>
        </p:spPr>
      </p:pic>
      <p:pic>
        <p:nvPicPr>
          <p:cNvPr id="10" name="图片 9"/>
          <p:cNvPicPr>
            <a:picLocks noChangeAspect="1"/>
          </p:cNvPicPr>
          <p:nvPr/>
        </p:nvPicPr>
        <p:blipFill>
          <a:blip r:embed="rId9"/>
          <a:stretch>
            <a:fillRect/>
          </a:stretch>
        </p:blipFill>
        <p:spPr>
          <a:xfrm>
            <a:off x="7472819" y="5798985"/>
            <a:ext cx="942152" cy="906094"/>
          </a:xfrm>
          <a:prstGeom prst="rect">
            <a:avLst/>
          </a:prstGeom>
        </p:spPr>
      </p:pic>
      <p:pic>
        <p:nvPicPr>
          <p:cNvPr id="11" name="图片 10"/>
          <p:cNvPicPr>
            <a:picLocks noChangeAspect="1"/>
          </p:cNvPicPr>
          <p:nvPr/>
        </p:nvPicPr>
        <p:blipFill>
          <a:blip r:embed="rId10"/>
          <a:stretch>
            <a:fillRect/>
          </a:stretch>
        </p:blipFill>
        <p:spPr>
          <a:xfrm>
            <a:off x="10760502" y="5533584"/>
            <a:ext cx="1200764" cy="1168196"/>
          </a:xfrm>
          <a:prstGeom prst="rect">
            <a:avLst/>
          </a:prstGeom>
        </p:spPr>
      </p:pic>
      <p:pic>
        <p:nvPicPr>
          <p:cNvPr id="12" name="图片 11"/>
          <p:cNvPicPr>
            <a:picLocks noChangeAspect="1"/>
          </p:cNvPicPr>
          <p:nvPr/>
        </p:nvPicPr>
        <p:blipFill>
          <a:blip r:embed="rId11"/>
          <a:stretch>
            <a:fillRect/>
          </a:stretch>
        </p:blipFill>
        <p:spPr>
          <a:xfrm>
            <a:off x="1963723" y="5626074"/>
            <a:ext cx="918231" cy="1130161"/>
          </a:xfrm>
          <a:prstGeom prst="rect">
            <a:avLst/>
          </a:prstGeom>
        </p:spPr>
      </p:pic>
      <p:pic>
        <p:nvPicPr>
          <p:cNvPr id="13" name="图片 12"/>
          <p:cNvPicPr>
            <a:picLocks noChangeAspect="1"/>
          </p:cNvPicPr>
          <p:nvPr/>
        </p:nvPicPr>
        <p:blipFill>
          <a:blip r:embed="rId12"/>
          <a:stretch>
            <a:fillRect/>
          </a:stretch>
        </p:blipFill>
        <p:spPr>
          <a:xfrm>
            <a:off x="2383574" y="4866828"/>
            <a:ext cx="1179031" cy="939991"/>
          </a:xfrm>
          <a:prstGeom prst="rect">
            <a:avLst/>
          </a:prstGeom>
        </p:spPr>
      </p:pic>
      <p:pic>
        <p:nvPicPr>
          <p:cNvPr id="14" name="图片 13"/>
          <p:cNvPicPr>
            <a:picLocks noChangeAspect="1"/>
          </p:cNvPicPr>
          <p:nvPr/>
        </p:nvPicPr>
        <p:blipFill>
          <a:blip r:embed="rId13"/>
          <a:stretch>
            <a:fillRect/>
          </a:stretch>
        </p:blipFill>
        <p:spPr>
          <a:xfrm>
            <a:off x="724335" y="4488347"/>
            <a:ext cx="1260532" cy="825888"/>
          </a:xfrm>
          <a:prstGeom prst="rect">
            <a:avLst/>
          </a:prstGeom>
        </p:spPr>
      </p:pic>
      <p:pic>
        <p:nvPicPr>
          <p:cNvPr id="15" name="图片 14"/>
          <p:cNvPicPr>
            <a:picLocks noChangeAspect="1"/>
          </p:cNvPicPr>
          <p:nvPr/>
        </p:nvPicPr>
        <p:blipFill>
          <a:blip r:embed="rId14"/>
          <a:stretch>
            <a:fillRect/>
          </a:stretch>
        </p:blipFill>
        <p:spPr>
          <a:xfrm>
            <a:off x="5709532" y="5678801"/>
            <a:ext cx="1314864" cy="1146462"/>
          </a:xfrm>
          <a:prstGeom prst="rect">
            <a:avLst/>
          </a:prstGeom>
        </p:spPr>
      </p:pic>
      <p:pic>
        <p:nvPicPr>
          <p:cNvPr id="16" name="图片 15"/>
          <p:cNvPicPr>
            <a:picLocks noChangeAspect="1"/>
          </p:cNvPicPr>
          <p:nvPr/>
        </p:nvPicPr>
        <p:blipFill>
          <a:blip r:embed="rId15"/>
          <a:stretch>
            <a:fillRect/>
          </a:stretch>
        </p:blipFill>
        <p:spPr>
          <a:xfrm>
            <a:off x="1014667" y="2241543"/>
            <a:ext cx="1847329" cy="1831079"/>
          </a:xfrm>
          <a:prstGeom prst="rect">
            <a:avLst/>
          </a:prstGeom>
        </p:spPr>
      </p:pic>
      <p:pic>
        <p:nvPicPr>
          <p:cNvPr id="17" name="图片 16"/>
          <p:cNvPicPr>
            <a:picLocks noChangeAspect="1"/>
          </p:cNvPicPr>
          <p:nvPr/>
        </p:nvPicPr>
        <p:blipFill>
          <a:blip r:embed="rId16"/>
          <a:stretch>
            <a:fillRect/>
          </a:stretch>
        </p:blipFill>
        <p:spPr>
          <a:xfrm>
            <a:off x="11249500" y="1726499"/>
            <a:ext cx="961698" cy="956290"/>
          </a:xfrm>
          <a:prstGeom prst="rect">
            <a:avLst/>
          </a:prstGeom>
        </p:spPr>
      </p:pic>
      <p:pic>
        <p:nvPicPr>
          <p:cNvPr id="19" name="图片 18"/>
          <p:cNvPicPr>
            <a:picLocks noChangeAspect="1"/>
          </p:cNvPicPr>
          <p:nvPr/>
        </p:nvPicPr>
        <p:blipFill>
          <a:blip r:embed="rId17"/>
          <a:stretch>
            <a:fillRect/>
          </a:stretch>
        </p:blipFill>
        <p:spPr>
          <a:xfrm>
            <a:off x="5304243" y="1273320"/>
            <a:ext cx="1472431" cy="586815"/>
          </a:xfrm>
          <a:prstGeom prst="rect">
            <a:avLst/>
          </a:prstGeom>
        </p:spPr>
      </p:pic>
      <p:pic>
        <p:nvPicPr>
          <p:cNvPr id="20" name="图片 19"/>
          <p:cNvPicPr>
            <a:picLocks noChangeAspect="1"/>
          </p:cNvPicPr>
          <p:nvPr/>
        </p:nvPicPr>
        <p:blipFill>
          <a:blip r:embed="rId18"/>
          <a:stretch>
            <a:fillRect/>
          </a:stretch>
        </p:blipFill>
        <p:spPr>
          <a:xfrm>
            <a:off x="2170284" y="1484621"/>
            <a:ext cx="1553928" cy="613981"/>
          </a:xfrm>
          <a:prstGeom prst="rect">
            <a:avLst/>
          </a:prstGeom>
        </p:spPr>
      </p:pic>
      <p:pic>
        <p:nvPicPr>
          <p:cNvPr id="21" name="图片 20"/>
          <p:cNvPicPr>
            <a:picLocks noChangeAspect="1"/>
          </p:cNvPicPr>
          <p:nvPr/>
        </p:nvPicPr>
        <p:blipFill>
          <a:blip r:embed="rId19"/>
          <a:stretch>
            <a:fillRect/>
          </a:stretch>
        </p:blipFill>
        <p:spPr>
          <a:xfrm>
            <a:off x="9000841" y="5563759"/>
            <a:ext cx="1559812" cy="1191281"/>
          </a:xfrm>
          <a:prstGeom prst="rect">
            <a:avLst/>
          </a:prstGeom>
        </p:spPr>
      </p:pic>
      <p:pic>
        <p:nvPicPr>
          <p:cNvPr id="22" name="图片 21"/>
          <p:cNvPicPr>
            <a:picLocks noChangeAspect="1"/>
          </p:cNvPicPr>
          <p:nvPr/>
        </p:nvPicPr>
        <p:blipFill>
          <a:blip r:embed="rId20"/>
          <a:stretch>
            <a:fillRect/>
          </a:stretch>
        </p:blipFill>
        <p:spPr>
          <a:xfrm>
            <a:off x="9962388" y="4166453"/>
            <a:ext cx="460052" cy="460064"/>
          </a:xfrm>
          <a:prstGeom prst="rect">
            <a:avLst/>
          </a:prstGeom>
        </p:spPr>
      </p:pic>
      <p:pic>
        <p:nvPicPr>
          <p:cNvPr id="23" name="图片 22"/>
          <p:cNvPicPr>
            <a:picLocks noChangeAspect="1"/>
          </p:cNvPicPr>
          <p:nvPr/>
        </p:nvPicPr>
        <p:blipFill>
          <a:blip r:embed="rId21"/>
          <a:stretch>
            <a:fillRect/>
          </a:stretch>
        </p:blipFill>
        <p:spPr>
          <a:xfrm>
            <a:off x="9728673" y="2555735"/>
            <a:ext cx="738971" cy="708201"/>
          </a:xfrm>
          <a:prstGeom prst="rect">
            <a:avLst/>
          </a:prstGeom>
        </p:spPr>
      </p:pic>
      <p:pic>
        <p:nvPicPr>
          <p:cNvPr id="24" name="图片 23"/>
          <p:cNvPicPr>
            <a:picLocks noChangeAspect="1"/>
          </p:cNvPicPr>
          <p:nvPr/>
        </p:nvPicPr>
        <p:blipFill>
          <a:blip r:embed="rId22"/>
          <a:stretch>
            <a:fillRect/>
          </a:stretch>
        </p:blipFill>
        <p:spPr>
          <a:xfrm>
            <a:off x="911869" y="5871175"/>
            <a:ext cx="931967" cy="745595"/>
          </a:xfrm>
          <a:prstGeom prst="rect">
            <a:avLst/>
          </a:prstGeom>
        </p:spPr>
      </p:pic>
      <p:pic>
        <p:nvPicPr>
          <p:cNvPr id="25" name="图片 24"/>
          <p:cNvPicPr>
            <a:picLocks noChangeAspect="1"/>
          </p:cNvPicPr>
          <p:nvPr/>
        </p:nvPicPr>
        <p:blipFill>
          <a:blip r:embed="rId23"/>
          <a:stretch>
            <a:fillRect/>
          </a:stretch>
        </p:blipFill>
        <p:spPr>
          <a:xfrm>
            <a:off x="9688788" y="697030"/>
            <a:ext cx="1303133" cy="1375567"/>
          </a:xfrm>
          <a:prstGeom prst="rect">
            <a:avLst/>
          </a:prstGeom>
        </p:spPr>
      </p:pic>
      <p:pic>
        <p:nvPicPr>
          <p:cNvPr id="26" name="图片 25"/>
          <p:cNvPicPr>
            <a:picLocks noChangeAspect="1"/>
          </p:cNvPicPr>
          <p:nvPr/>
        </p:nvPicPr>
        <p:blipFill>
          <a:blip r:embed="rId24"/>
          <a:stretch>
            <a:fillRect/>
          </a:stretch>
        </p:blipFill>
        <p:spPr>
          <a:xfrm>
            <a:off x="206501" y="2408922"/>
            <a:ext cx="467286" cy="434390"/>
          </a:xfrm>
          <a:prstGeom prst="rect">
            <a:avLst/>
          </a:prstGeom>
        </p:spPr>
      </p:pic>
      <p:pic>
        <p:nvPicPr>
          <p:cNvPr id="27" name="图片 26"/>
          <p:cNvPicPr>
            <a:picLocks noChangeAspect="1"/>
          </p:cNvPicPr>
          <p:nvPr/>
        </p:nvPicPr>
        <p:blipFill>
          <a:blip r:embed="rId25"/>
          <a:stretch>
            <a:fillRect/>
          </a:stretch>
        </p:blipFill>
        <p:spPr>
          <a:xfrm>
            <a:off x="3266878" y="5504714"/>
            <a:ext cx="1922733" cy="1188007"/>
          </a:xfrm>
          <a:prstGeom prst="rect">
            <a:avLst/>
          </a:prstGeom>
        </p:spPr>
      </p:pic>
      <p:pic>
        <p:nvPicPr>
          <p:cNvPr id="28" name="图片 27"/>
          <p:cNvPicPr>
            <a:picLocks noChangeAspect="1"/>
          </p:cNvPicPr>
          <p:nvPr/>
        </p:nvPicPr>
        <p:blipFill>
          <a:blip r:embed="rId26"/>
          <a:stretch>
            <a:fillRect/>
          </a:stretch>
        </p:blipFill>
        <p:spPr>
          <a:xfrm>
            <a:off x="7413590" y="0"/>
            <a:ext cx="816104" cy="1796794"/>
          </a:xfrm>
          <a:prstGeom prst="rect">
            <a:avLst/>
          </a:prstGeom>
        </p:spPr>
      </p:pic>
      <p:pic>
        <p:nvPicPr>
          <p:cNvPr id="29" name="图片 28"/>
          <p:cNvPicPr>
            <a:picLocks noChangeAspect="1"/>
          </p:cNvPicPr>
          <p:nvPr/>
        </p:nvPicPr>
        <p:blipFill>
          <a:blip r:embed="rId27"/>
          <a:stretch>
            <a:fillRect/>
          </a:stretch>
        </p:blipFill>
        <p:spPr>
          <a:xfrm>
            <a:off x="1101302" y="62161"/>
            <a:ext cx="1592720" cy="1632252"/>
          </a:xfrm>
          <a:prstGeom prst="rect">
            <a:avLst/>
          </a:prstGeom>
        </p:spPr>
      </p:pic>
      <p:pic>
        <p:nvPicPr>
          <p:cNvPr id="30" name="图片 29"/>
          <p:cNvPicPr>
            <a:picLocks noChangeAspect="1"/>
          </p:cNvPicPr>
          <p:nvPr/>
        </p:nvPicPr>
        <p:blipFill>
          <a:blip r:embed="rId28"/>
          <a:stretch>
            <a:fillRect/>
          </a:stretch>
        </p:blipFill>
        <p:spPr>
          <a:xfrm>
            <a:off x="-453745" y="3390990"/>
            <a:ext cx="1303133" cy="1375567"/>
          </a:xfrm>
          <a:prstGeom prst="rect">
            <a:avLst/>
          </a:prstGeom>
        </p:spPr>
      </p:pic>
      <p:sp>
        <p:nvSpPr>
          <p:cNvPr id="33" name="文本框 32"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961333" y="2894031"/>
            <a:ext cx="4549433" cy="1753235"/>
          </a:xfrm>
          <a:prstGeom prst="rect">
            <a:avLst/>
          </a:prstGeom>
          <a:noFill/>
        </p:spPr>
        <p:txBody>
          <a:bodyPr wrap="square" rtlCol="0">
            <a:spAutoFit/>
          </a:bodyPr>
          <a:lstStyle/>
          <a:p>
            <a:pPr algn="ctr"/>
            <a:r>
              <a:rPr lang="en-US" altLang="zh-CN" sz="5400" b="1" dirty="0">
                <a:solidFill>
                  <a:srgbClr val="6B799E"/>
                </a:solidFill>
                <a:latin typeface="Calibri" panose="020F0502020204030204" pitchFamily="34" charset="0"/>
                <a:ea typeface="张海山锐线体2.0" panose="02000000000000000000" pitchFamily="2" charset="-122"/>
                <a:cs typeface="Aharoni" panose="02010803020104030203" pitchFamily="2" charset="-79"/>
              </a:rPr>
              <a:t>Thank you for </a:t>
            </a:r>
            <a:endParaRPr lang="en-US" altLang="zh-CN" sz="5400" b="1" dirty="0">
              <a:solidFill>
                <a:srgbClr val="6B799E"/>
              </a:solidFill>
              <a:latin typeface="Calibri" panose="020F0502020204030204" pitchFamily="34" charset="0"/>
              <a:ea typeface="张海山锐线体2.0" panose="02000000000000000000" pitchFamily="2" charset="-122"/>
              <a:cs typeface="Aharoni" panose="02010803020104030203" pitchFamily="2" charset="-79"/>
            </a:endParaRPr>
          </a:p>
          <a:p>
            <a:pPr algn="ctr"/>
            <a:r>
              <a:rPr lang="en-US" altLang="zh-CN" sz="5400" b="1" dirty="0">
                <a:solidFill>
                  <a:srgbClr val="E8B171"/>
                </a:solidFill>
                <a:latin typeface="Calibri" panose="020F0502020204030204" pitchFamily="34" charset="0"/>
                <a:ea typeface="张海山锐线体2.0" panose="02000000000000000000" pitchFamily="2" charset="-122"/>
                <a:cs typeface="Aharoni" panose="02010803020104030203" pitchFamily="2" charset="-79"/>
              </a:rPr>
              <a:t>watching</a:t>
            </a:r>
            <a:endParaRPr lang="en-US" altLang="zh-CN" sz="5400" b="1" dirty="0">
              <a:solidFill>
                <a:srgbClr val="E8B171"/>
              </a:solidFill>
              <a:latin typeface="Calibri" panose="020F0502020204030204" pitchFamily="34" charset="0"/>
              <a:ea typeface="张海山锐线体2.0" panose="02000000000000000000" pitchFamily="2" charset="-122"/>
              <a:cs typeface="Aharoni" panose="02010803020104030203"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750" fill="hold"/>
                                        <p:tgtEl>
                                          <p:spTgt spid="33"/>
                                        </p:tgtEl>
                                        <p:attrNameLst>
                                          <p:attrName>ppt_w</p:attrName>
                                        </p:attrNameLst>
                                      </p:cBhvr>
                                      <p:tavLst>
                                        <p:tav tm="0">
                                          <p:val>
                                            <p:fltVal val="0"/>
                                          </p:val>
                                        </p:tav>
                                        <p:tav tm="100000">
                                          <p:val>
                                            <p:strVal val="#ppt_w"/>
                                          </p:val>
                                        </p:tav>
                                      </p:tavLst>
                                    </p:anim>
                                    <p:anim calcmode="lin" valueType="num">
                                      <p:cBhvr>
                                        <p:cTn id="8" dur="750" fill="hold"/>
                                        <p:tgtEl>
                                          <p:spTgt spid="33"/>
                                        </p:tgtEl>
                                        <p:attrNameLst>
                                          <p:attrName>ppt_h</p:attrName>
                                        </p:attrNameLst>
                                      </p:cBhvr>
                                      <p:tavLst>
                                        <p:tav tm="0">
                                          <p:val>
                                            <p:fltVal val="0"/>
                                          </p:val>
                                        </p:tav>
                                        <p:tav tm="100000">
                                          <p:val>
                                            <p:strVal val="#ppt_h"/>
                                          </p:val>
                                        </p:tav>
                                      </p:tavLst>
                                    </p:anim>
                                    <p:animEffect transition="in" filter="fade">
                                      <p:cBhvr>
                                        <p:cTn id="9" dur="7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1057</Words>
  <Application>WPS Presentation</Application>
  <PresentationFormat>宽屏</PresentationFormat>
  <Paragraphs>29</Paragraphs>
  <Slides>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vt:i4>
      </vt:variant>
    </vt:vector>
  </HeadingPairs>
  <TitlesOfParts>
    <vt:vector size="19" baseType="lpstr">
      <vt:lpstr>Arial</vt:lpstr>
      <vt:lpstr>SimSun</vt:lpstr>
      <vt:lpstr>Wingdings</vt:lpstr>
      <vt:lpstr>Calibri</vt:lpstr>
      <vt:lpstr>张海山锐线体2.0</vt:lpstr>
      <vt:lpstr>Aharoni</vt:lpstr>
      <vt:lpstr>等线</vt:lpstr>
      <vt:lpstr>Microsoft YaHei</vt:lpstr>
      <vt:lpstr>Arial Unicode MS</vt:lpstr>
      <vt:lpstr>等线 Light</vt:lpstr>
      <vt:lpstr>Yu Gothic UI Semibold</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Pc Planet</cp:lastModifiedBy>
  <cp:revision>57</cp:revision>
  <dcterms:created xsi:type="dcterms:W3CDTF">2019-12-24T02:44:00Z</dcterms:created>
  <dcterms:modified xsi:type="dcterms:W3CDTF">2024-03-17T17:46:11Z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1033-12.2.0.13489</vt:lpwstr>
  </property>
  <property fmtid="{D5CDD505-2E9C-101B-9397-08002B2CF9AE}" pid="3" name="ICV">
    <vt:lpwstr>4C06C50B5F084834906AC0E89DA93E43_13</vt:lpwstr>
  </property>
</Properties>
</file>