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6"/>
    <p:restoredTop sz="94643"/>
  </p:normalViewPr>
  <p:slideViewPr>
    <p:cSldViewPr snapToGrid="0" snapToObjects="1">
      <p:cViewPr>
        <p:scale>
          <a:sx n="150" d="100"/>
          <a:sy n="150" d="100"/>
        </p:scale>
        <p:origin x="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BBC5-B7D6-2844-875A-78C80486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128A0-B9B8-C64F-AE57-74E32D452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C1EC-4E24-F041-8169-11475D8A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C67E-C5D4-5843-A12E-73BDA2A3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2196-1982-E74E-A9EB-B581F337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4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6581-791E-C249-ABA6-AD815FB3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C2065-BA83-3A4B-B182-821152269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7A91-2A71-E848-9C9B-0E45067F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54EAD-6A37-4944-B18F-3A41B50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E0DE-EC6C-8841-9478-195C0040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4F5DF-FFF2-414B-849F-D88A8680D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83CB8-A9B1-9743-9610-F21B73AF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DEFE-FB21-F24F-B274-361D9616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28F9-80D9-D842-B000-77BF9DC9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15680-C441-1844-9D70-3328EF20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D9E1-2657-AC45-B646-6081FC1E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DDB9-8D91-7B4D-837F-F555514D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6624F-CA2B-A241-A9DF-07C2FE2C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9032-E178-0B4C-95BE-C1C407FC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2927-8637-9D42-8088-6F8FCF90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B86C-6A4E-B441-9B1C-664F951F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3097F-96E7-8349-A441-139B7AFE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6BA8-3D75-C145-ABCA-395B37B3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C6C3F-652B-CD40-B2A0-3E8ADC7D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3D64-8DFD-4E4A-896C-4B213013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4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00B8-A47C-ED44-88B5-3B874C0D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34F0-7A0D-A04D-A174-270CB68FB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B0296-A392-9F41-9643-ACA8505C6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5ECD-E43F-7548-8225-589C93E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68FCC-0D88-2641-B839-878EB301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A4757-6161-2D4E-9DD8-8872EBFB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1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098E-677C-1A4B-876C-D4234255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717D-D2C1-C94C-89AE-692EE2D4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F42FA-7B8D-D844-BF25-14C5256D5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AEA71-89A3-3E45-B6B6-50693F14E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E1D40-1570-854A-8172-D0FBF8AD9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D0212-A380-D449-AA94-F18905C5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9F228-016A-CF4B-8F87-A5730817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91C00-1703-E543-8196-19C4A349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D6B7-06A7-1146-AD11-350DE54A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7AF97-52F4-7C4A-9083-B09E13FD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59ACE-9829-484E-B70F-079F56CF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2F15A-34D3-924E-9B9F-99FFED4C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F5BF4-1AC9-D841-A56B-A774467D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C6329-7373-8F47-A3E5-9439B8D8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8295C-665F-934F-9C27-E8480224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5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5235-BB80-FF4B-9413-B1EB9B3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8898-4256-7F4B-B506-37918369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68804-674E-B548-8632-745ECD95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A8125-E2CE-0D40-AEFD-94B716C0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9CAF0-A91F-3744-B788-A70157F1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7FD0E-1883-1342-8C3A-F17CD534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AC28-7D7D-B041-A592-714F6072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8DB1F-3A5B-9340-BA82-94E174999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C62A0-53CC-B944-8E2C-00F634D15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6498-DE33-C14C-BB2B-0E11DD8B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3BAEC-6D14-1F41-94B5-2A97093A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FFD6A-858F-3D4A-A573-CFF46D14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7E040-2022-1941-8902-BAA05FCA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FD725-A633-CF42-B4D2-3D4843A2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A42D-E63D-A044-B808-1A01EFF70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387D-10D7-124A-B1AA-07C308E39914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3520-4262-A645-BEE5-C9CCF3D6D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2EDF-0412-CF48-A285-F3BD82BA6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18BA-71A0-884D-8008-BF452C7A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D6E95C58-DD16-524B-9A5B-84A66AEE1447}"/>
              </a:ext>
            </a:extLst>
          </p:cNvPr>
          <p:cNvSpPr/>
          <p:nvPr/>
        </p:nvSpPr>
        <p:spPr>
          <a:xfrm>
            <a:off x="7466299" y="3022599"/>
            <a:ext cx="3429027" cy="13123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B6C0D8CE-29A3-8C45-B191-A90635CE9B62}"/>
              </a:ext>
            </a:extLst>
          </p:cNvPr>
          <p:cNvSpPr/>
          <p:nvPr/>
        </p:nvSpPr>
        <p:spPr>
          <a:xfrm>
            <a:off x="5647057" y="4196526"/>
            <a:ext cx="1576425" cy="26136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1B13B3C8-71D8-A841-8161-9582A70BA625}"/>
              </a:ext>
            </a:extLst>
          </p:cNvPr>
          <p:cNvSpPr/>
          <p:nvPr/>
        </p:nvSpPr>
        <p:spPr>
          <a:xfrm>
            <a:off x="3976896" y="4196526"/>
            <a:ext cx="1576425" cy="26136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0EFD6F5-608D-7940-9B3B-00C6A4106D2E}"/>
              </a:ext>
            </a:extLst>
          </p:cNvPr>
          <p:cNvSpPr/>
          <p:nvPr/>
        </p:nvSpPr>
        <p:spPr>
          <a:xfrm>
            <a:off x="1781290" y="57148"/>
            <a:ext cx="5634839" cy="285979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9_vbond.png">
            <a:extLst>
              <a:ext uri="{FF2B5EF4-FFF2-40B4-BE49-F238E27FC236}">
                <a16:creationId xmlns:a16="http://schemas.microsoft.com/office/drawing/2014/main" id="{23CA7198-4067-974F-8501-CCBD77F9346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50" y="531323"/>
            <a:ext cx="394446" cy="409617"/>
          </a:xfrm>
          <a:prstGeom prst="rect">
            <a:avLst/>
          </a:prstGeom>
        </p:spPr>
      </p:pic>
      <p:pic>
        <p:nvPicPr>
          <p:cNvPr id="11" name="Picture 10" descr="8_vmanage.png">
            <a:extLst>
              <a:ext uri="{FF2B5EF4-FFF2-40B4-BE49-F238E27FC236}">
                <a16:creationId xmlns:a16="http://schemas.microsoft.com/office/drawing/2014/main" id="{4B27D6C0-581F-104A-894E-3B4B60CCC2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67" y="531323"/>
            <a:ext cx="412584" cy="409617"/>
          </a:xfrm>
          <a:prstGeom prst="rect">
            <a:avLst/>
          </a:prstGeom>
          <a:effectLst/>
        </p:spPr>
      </p:pic>
      <p:pic>
        <p:nvPicPr>
          <p:cNvPr id="12" name="Picture 11" descr="7_vsmart.png">
            <a:extLst>
              <a:ext uri="{FF2B5EF4-FFF2-40B4-BE49-F238E27FC236}">
                <a16:creationId xmlns:a16="http://schemas.microsoft.com/office/drawing/2014/main" id="{9619859E-15A7-DD47-872C-03F5E40BAC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10" y="531323"/>
            <a:ext cx="394592" cy="4096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Picture 12" descr="vEdge.png">
            <a:extLst>
              <a:ext uri="{FF2B5EF4-FFF2-40B4-BE49-F238E27FC236}">
                <a16:creationId xmlns:a16="http://schemas.microsoft.com/office/drawing/2014/main" id="{D34C0F57-640B-C54F-811F-824DBE18E3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0" t="1473" r="1662" b="1670"/>
          <a:stretch/>
        </p:blipFill>
        <p:spPr>
          <a:xfrm>
            <a:off x="4271067" y="1292727"/>
            <a:ext cx="409618" cy="409617"/>
          </a:xfrm>
          <a:prstGeom prst="rect">
            <a:avLst/>
          </a:prstGeom>
          <a:effectLst/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75BF4902-2EB7-BF4D-9C24-236592B23A0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54" y="1144531"/>
            <a:ext cx="11811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CA8590-A274-6D4B-9081-EF95519C7020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74" y="2086740"/>
            <a:ext cx="11811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C9E96641-224D-8C4B-8B65-E329EFE9FB50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66" y="3192081"/>
            <a:ext cx="11811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vEdge.png">
            <a:extLst>
              <a:ext uri="{FF2B5EF4-FFF2-40B4-BE49-F238E27FC236}">
                <a16:creationId xmlns:a16="http://schemas.microsoft.com/office/drawing/2014/main" id="{402C78AE-0BAA-0645-9071-6E680C1026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0" t="1473" r="1662" b="1670"/>
          <a:stretch/>
        </p:blipFill>
        <p:spPr>
          <a:xfrm>
            <a:off x="4570178" y="4476193"/>
            <a:ext cx="409618" cy="409617"/>
          </a:xfrm>
          <a:prstGeom prst="rect">
            <a:avLst/>
          </a:prstGeom>
          <a:effectLst/>
        </p:spPr>
      </p:pic>
      <p:pic>
        <p:nvPicPr>
          <p:cNvPr id="18" name="Picture 17" descr="vEdge.png">
            <a:extLst>
              <a:ext uri="{FF2B5EF4-FFF2-40B4-BE49-F238E27FC236}">
                <a16:creationId xmlns:a16="http://schemas.microsoft.com/office/drawing/2014/main" id="{98EEF67E-D04B-DB49-B240-36535245F08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0" t="1473" r="1662" b="1670"/>
          <a:stretch/>
        </p:blipFill>
        <p:spPr>
          <a:xfrm>
            <a:off x="6226354" y="4471683"/>
            <a:ext cx="409618" cy="409617"/>
          </a:xfrm>
          <a:prstGeom prst="rect">
            <a:avLst/>
          </a:prstGeom>
          <a:effectLst/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224665D1-171C-A24D-BEE5-8391A1C04040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358" y="3212033"/>
            <a:ext cx="11811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Google Shape;60;p8">
            <a:extLst>
              <a:ext uri="{FF2B5EF4-FFF2-40B4-BE49-F238E27FC236}">
                <a16:creationId xmlns:a16="http://schemas.microsoft.com/office/drawing/2014/main" id="{FC0C4616-B3D1-B748-A624-C1BECD4C27FB}"/>
              </a:ext>
            </a:extLst>
          </p:cNvPr>
          <p:cNvSpPr txBox="1"/>
          <p:nvPr/>
        </p:nvSpPr>
        <p:spPr>
          <a:xfrm>
            <a:off x="5059007" y="3247304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Internet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172.20.0.0/16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0;p8">
            <a:extLst>
              <a:ext uri="{FF2B5EF4-FFF2-40B4-BE49-F238E27FC236}">
                <a16:creationId xmlns:a16="http://schemas.microsoft.com/office/drawing/2014/main" id="{95C355EC-263A-B942-AD94-5DFBE871115A}"/>
              </a:ext>
            </a:extLst>
          </p:cNvPr>
          <p:cNvSpPr txBox="1"/>
          <p:nvPr/>
        </p:nvSpPr>
        <p:spPr>
          <a:xfrm>
            <a:off x="8533682" y="3279551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SP DC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10.100.1.0/24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0;p8">
            <a:extLst>
              <a:ext uri="{FF2B5EF4-FFF2-40B4-BE49-F238E27FC236}">
                <a16:creationId xmlns:a16="http://schemas.microsoft.com/office/drawing/2014/main" id="{CD69AE74-6642-7447-81FC-0AF441347CD9}"/>
              </a:ext>
            </a:extLst>
          </p:cNvPr>
          <p:cNvSpPr txBox="1"/>
          <p:nvPr/>
        </p:nvSpPr>
        <p:spPr>
          <a:xfrm>
            <a:off x="5059007" y="1218271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HQ DMZ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10.0.0.0/24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60;p8">
            <a:extLst>
              <a:ext uri="{FF2B5EF4-FFF2-40B4-BE49-F238E27FC236}">
                <a16:creationId xmlns:a16="http://schemas.microsoft.com/office/drawing/2014/main" id="{7B8BA736-5C3B-F840-A947-EE0D7016AF3C}"/>
              </a:ext>
            </a:extLst>
          </p:cNvPr>
          <p:cNvSpPr txBox="1"/>
          <p:nvPr/>
        </p:nvSpPr>
        <p:spPr>
          <a:xfrm>
            <a:off x="2883784" y="2178557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HQ DC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10.0.1.0/24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2817A6-2C6A-6449-A0A1-FA7A94C58556}"/>
              </a:ext>
            </a:extLst>
          </p:cNvPr>
          <p:cNvCxnSpPr>
            <a:cxnSpLocks/>
            <a:stCxn id="15" idx="3"/>
            <a:endCxn id="44" idx="1"/>
          </p:cNvCxnSpPr>
          <p:nvPr/>
        </p:nvCxnSpPr>
        <p:spPr>
          <a:xfrm>
            <a:off x="4017974" y="2443134"/>
            <a:ext cx="23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57B2DA-9807-8845-907F-6FC7F7DA7419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>
            <a:off x="4694103" y="2443134"/>
            <a:ext cx="72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20B780-EFAB-4F49-B1CB-FF84F79F31AB}"/>
              </a:ext>
            </a:extLst>
          </p:cNvPr>
          <p:cNvCxnSpPr>
            <a:cxnSpLocks/>
            <a:stCxn id="39" idx="0"/>
            <a:endCxn id="14" idx="2"/>
          </p:cNvCxnSpPr>
          <p:nvPr/>
        </p:nvCxnSpPr>
        <p:spPr>
          <a:xfrm flipV="1">
            <a:off x="5634538" y="1857318"/>
            <a:ext cx="1266" cy="45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36BB7C-B063-DC40-AEC4-D82520754858}"/>
              </a:ext>
            </a:extLst>
          </p:cNvPr>
          <p:cNvCxnSpPr>
            <a:cxnSpLocks/>
            <a:stCxn id="16" idx="3"/>
            <a:endCxn id="49" idx="1"/>
          </p:cNvCxnSpPr>
          <p:nvPr/>
        </p:nvCxnSpPr>
        <p:spPr>
          <a:xfrm>
            <a:off x="6229066" y="3548475"/>
            <a:ext cx="1632782" cy="1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05AD61-0FF8-2542-99B3-0D27ECE7C131}"/>
              </a:ext>
            </a:extLst>
          </p:cNvPr>
          <p:cNvCxnSpPr>
            <a:cxnSpLocks/>
            <a:stCxn id="49" idx="3"/>
            <a:endCxn id="19" idx="1"/>
          </p:cNvCxnSpPr>
          <p:nvPr/>
        </p:nvCxnSpPr>
        <p:spPr>
          <a:xfrm>
            <a:off x="8298302" y="3568427"/>
            <a:ext cx="21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7">
            <a:extLst>
              <a:ext uri="{FF2B5EF4-FFF2-40B4-BE49-F238E27FC236}">
                <a16:creationId xmlns:a16="http://schemas.microsoft.com/office/drawing/2014/main" id="{DE4DFB01-2771-334E-9BCD-2DE629E53A52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11" y="2314720"/>
            <a:ext cx="436454" cy="2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7">
            <a:extLst>
              <a:ext uri="{FF2B5EF4-FFF2-40B4-BE49-F238E27FC236}">
                <a16:creationId xmlns:a16="http://schemas.microsoft.com/office/drawing/2014/main" id="{90F26496-A6A1-0B44-888F-382CD94FB91F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49" y="2314720"/>
            <a:ext cx="436454" cy="2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7">
            <a:extLst>
              <a:ext uri="{FF2B5EF4-FFF2-40B4-BE49-F238E27FC236}">
                <a16:creationId xmlns:a16="http://schemas.microsoft.com/office/drawing/2014/main" id="{73D468D2-74D6-8C4C-A99D-03CDBCF296D5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48" y="3440013"/>
            <a:ext cx="436454" cy="25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1D07A8-3D72-4543-894E-A92CB9B7C378}"/>
              </a:ext>
            </a:extLst>
          </p:cNvPr>
          <p:cNvCxnSpPr>
            <a:stCxn id="39" idx="2"/>
            <a:endCxn id="16" idx="0"/>
          </p:cNvCxnSpPr>
          <p:nvPr/>
        </p:nvCxnSpPr>
        <p:spPr>
          <a:xfrm>
            <a:off x="5634538" y="2571548"/>
            <a:ext cx="3978" cy="62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2182AA-0940-4343-8568-AA6006584ECF}"/>
              </a:ext>
            </a:extLst>
          </p:cNvPr>
          <p:cNvCxnSpPr>
            <a:stCxn id="13" idx="2"/>
            <a:endCxn id="44" idx="0"/>
          </p:cNvCxnSpPr>
          <p:nvPr/>
        </p:nvCxnSpPr>
        <p:spPr>
          <a:xfrm>
            <a:off x="4475876" y="1702344"/>
            <a:ext cx="0" cy="61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F69510-B160-3840-8944-ED17B75773FE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80685" y="1497536"/>
            <a:ext cx="364569" cy="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F0C7B9B4-28FB-1144-AC1D-FB1EC69B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334" y="3373766"/>
            <a:ext cx="389319" cy="3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9D9207A8-1F52-D942-A1CB-F4CE6D184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68" y="2248473"/>
            <a:ext cx="389319" cy="3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390ABA-46F9-1349-977D-A0DD7613F90A}"/>
              </a:ext>
            </a:extLst>
          </p:cNvPr>
          <p:cNvCxnSpPr>
            <a:stCxn id="67" idx="3"/>
            <a:endCxn id="15" idx="1"/>
          </p:cNvCxnSpPr>
          <p:nvPr/>
        </p:nvCxnSpPr>
        <p:spPr>
          <a:xfrm>
            <a:off x="2471887" y="2443133"/>
            <a:ext cx="3649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4BEEA8D-1E7C-6548-B8A3-8DADC590F6DB}"/>
              </a:ext>
            </a:extLst>
          </p:cNvPr>
          <p:cNvCxnSpPr>
            <a:stCxn id="19" idx="3"/>
            <a:endCxn id="66" idx="1"/>
          </p:cNvCxnSpPr>
          <p:nvPr/>
        </p:nvCxnSpPr>
        <p:spPr>
          <a:xfrm flipV="1">
            <a:off x="9693458" y="3568426"/>
            <a:ext cx="404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0" descr="C:\Users\ecoffey\AppData\Local\Temp\Rar$DRa1.653\30059_Device_laptop_3145_unknown_64.png">
            <a:extLst>
              <a:ext uri="{FF2B5EF4-FFF2-40B4-BE49-F238E27FC236}">
                <a16:creationId xmlns:a16="http://schemas.microsoft.com/office/drawing/2014/main" id="{6EF2862E-F20E-1843-8AE8-02B93EEA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10" y="6025468"/>
            <a:ext cx="359267" cy="35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83FC8E-BF85-2743-842F-6D01D2982803}"/>
              </a:ext>
            </a:extLst>
          </p:cNvPr>
          <p:cNvCxnSpPr>
            <a:cxnSpLocks/>
            <a:stCxn id="18" idx="2"/>
            <a:endCxn id="98" idx="0"/>
          </p:cNvCxnSpPr>
          <p:nvPr/>
        </p:nvCxnSpPr>
        <p:spPr>
          <a:xfrm flipH="1">
            <a:off x="6428401" y="4881300"/>
            <a:ext cx="2762" cy="23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CBA8C5-126F-7B44-9CE6-A54ABAE448F6}"/>
              </a:ext>
            </a:extLst>
          </p:cNvPr>
          <p:cNvCxnSpPr>
            <a:cxnSpLocks/>
            <a:stCxn id="17" idx="2"/>
            <a:endCxn id="96" idx="0"/>
          </p:cNvCxnSpPr>
          <p:nvPr/>
        </p:nvCxnSpPr>
        <p:spPr>
          <a:xfrm>
            <a:off x="4774987" y="4885810"/>
            <a:ext cx="0" cy="226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CE149A1-F6E6-0444-A320-67EF4D891827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638516" y="3904868"/>
            <a:ext cx="792647" cy="5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483475-31F1-534B-AD02-B2177704749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4774987" y="3904868"/>
            <a:ext cx="863529" cy="57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E8CD8E-F736-B94A-84EA-C26F868C433E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5038973" y="940940"/>
            <a:ext cx="596831" cy="20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2EACDE-31F1-454B-B113-48FB2A0CB70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5631559" y="940940"/>
            <a:ext cx="4245" cy="20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D0DA4FD-332F-6D40-9C10-2CA4C4137430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635804" y="940940"/>
            <a:ext cx="570502" cy="20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14">
            <a:extLst>
              <a:ext uri="{FF2B5EF4-FFF2-40B4-BE49-F238E27FC236}">
                <a16:creationId xmlns:a16="http://schemas.microsoft.com/office/drawing/2014/main" id="{4BCCC28F-C36E-2243-B52E-DA9E34C58A47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37" y="5112382"/>
            <a:ext cx="11811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14">
            <a:extLst>
              <a:ext uri="{FF2B5EF4-FFF2-40B4-BE49-F238E27FC236}">
                <a16:creationId xmlns:a16="http://schemas.microsoft.com/office/drawing/2014/main" id="{412EBCBB-2325-7644-B469-D4C3F281E7AA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51" y="5112382"/>
            <a:ext cx="11811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0" descr="C:\Users\ecoffey\AppData\Local\Temp\Rar$DRa1.653\30059_Device_laptop_3145_unknown_64.png">
            <a:extLst>
              <a:ext uri="{FF2B5EF4-FFF2-40B4-BE49-F238E27FC236}">
                <a16:creationId xmlns:a16="http://schemas.microsoft.com/office/drawing/2014/main" id="{47C6567E-DE53-3741-B329-5A4507D7F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767" y="6030398"/>
            <a:ext cx="359267" cy="35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E2E5D0-BE2A-9F49-9D12-CBE69758FD38}"/>
              </a:ext>
            </a:extLst>
          </p:cNvPr>
          <p:cNvCxnSpPr>
            <a:stCxn id="96" idx="2"/>
            <a:endCxn id="73" idx="0"/>
          </p:cNvCxnSpPr>
          <p:nvPr/>
        </p:nvCxnSpPr>
        <p:spPr>
          <a:xfrm>
            <a:off x="4774987" y="5825169"/>
            <a:ext cx="3357" cy="20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C83E4BD-6724-2442-B5D5-A8894A9907D5}"/>
              </a:ext>
            </a:extLst>
          </p:cNvPr>
          <p:cNvCxnSpPr>
            <a:stCxn id="98" idx="2"/>
            <a:endCxn id="102" idx="0"/>
          </p:cNvCxnSpPr>
          <p:nvPr/>
        </p:nvCxnSpPr>
        <p:spPr>
          <a:xfrm>
            <a:off x="6428401" y="5825169"/>
            <a:ext cx="0" cy="20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Google Shape;60;p8">
            <a:extLst>
              <a:ext uri="{FF2B5EF4-FFF2-40B4-BE49-F238E27FC236}">
                <a16:creationId xmlns:a16="http://schemas.microsoft.com/office/drawing/2014/main" id="{A14C5B1F-A5DF-C04E-A249-063793EA91C7}"/>
              </a:ext>
            </a:extLst>
          </p:cNvPr>
          <p:cNvSpPr txBox="1"/>
          <p:nvPr/>
        </p:nvSpPr>
        <p:spPr>
          <a:xfrm>
            <a:off x="4206851" y="5195870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Site 1 LAN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192.168.1.0/24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60;p8">
            <a:extLst>
              <a:ext uri="{FF2B5EF4-FFF2-40B4-BE49-F238E27FC236}">
                <a16:creationId xmlns:a16="http://schemas.microsoft.com/office/drawing/2014/main" id="{8BD44A27-58D9-0441-ACC6-529C8AF75DC6}"/>
              </a:ext>
            </a:extLst>
          </p:cNvPr>
          <p:cNvSpPr txBox="1"/>
          <p:nvPr/>
        </p:nvSpPr>
        <p:spPr>
          <a:xfrm>
            <a:off x="5849287" y="5204201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Site 2 LAN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192.168.2.0/24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60;p8">
            <a:extLst>
              <a:ext uri="{FF2B5EF4-FFF2-40B4-BE49-F238E27FC236}">
                <a16:creationId xmlns:a16="http://schemas.microsoft.com/office/drawing/2014/main" id="{B06EF82F-DE3F-6A44-B85D-5D03F3584EAC}"/>
              </a:ext>
            </a:extLst>
          </p:cNvPr>
          <p:cNvSpPr txBox="1"/>
          <p:nvPr/>
        </p:nvSpPr>
        <p:spPr>
          <a:xfrm>
            <a:off x="4172653" y="6309540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Host1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192.168.1.10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60;p8">
            <a:extLst>
              <a:ext uri="{FF2B5EF4-FFF2-40B4-BE49-F238E27FC236}">
                <a16:creationId xmlns:a16="http://schemas.microsoft.com/office/drawing/2014/main" id="{252B6C4F-0667-5248-B1F7-61A91B7A691D}"/>
              </a:ext>
            </a:extLst>
          </p:cNvPr>
          <p:cNvSpPr txBox="1"/>
          <p:nvPr/>
        </p:nvSpPr>
        <p:spPr>
          <a:xfrm>
            <a:off x="5826066" y="6324031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Host2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192.168.2.10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60;p8">
            <a:extLst>
              <a:ext uri="{FF2B5EF4-FFF2-40B4-BE49-F238E27FC236}">
                <a16:creationId xmlns:a16="http://schemas.microsoft.com/office/drawing/2014/main" id="{F7928B74-E317-6F49-B07D-15DE6C1F3499}"/>
              </a:ext>
            </a:extLst>
          </p:cNvPr>
          <p:cNvSpPr txBox="1"/>
          <p:nvPr/>
        </p:nvSpPr>
        <p:spPr>
          <a:xfrm>
            <a:off x="9690659" y="3725410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Service1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10.100.1.10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60;p8">
            <a:extLst>
              <a:ext uri="{FF2B5EF4-FFF2-40B4-BE49-F238E27FC236}">
                <a16:creationId xmlns:a16="http://schemas.microsoft.com/office/drawing/2014/main" id="{B08796A0-CB04-C440-A6FB-A139825CDE36}"/>
              </a:ext>
            </a:extLst>
          </p:cNvPr>
          <p:cNvSpPr txBox="1"/>
          <p:nvPr/>
        </p:nvSpPr>
        <p:spPr>
          <a:xfrm>
            <a:off x="1655662" y="1730779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Server1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10.0.1.10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60;p8">
            <a:extLst>
              <a:ext uri="{FF2B5EF4-FFF2-40B4-BE49-F238E27FC236}">
                <a16:creationId xmlns:a16="http://schemas.microsoft.com/office/drawing/2014/main" id="{FDED402B-E67B-6E44-B12B-FE312F0DD499}"/>
              </a:ext>
            </a:extLst>
          </p:cNvPr>
          <p:cNvSpPr txBox="1"/>
          <p:nvPr/>
        </p:nvSpPr>
        <p:spPr>
          <a:xfrm>
            <a:off x="3191329" y="1232960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 err="1"/>
              <a:t>vEdge</a:t>
            </a:r>
            <a:r>
              <a:rPr lang="en-US" sz="1200" dirty="0"/>
              <a:t>-HQ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10.0.0.13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60;p8">
            <a:extLst>
              <a:ext uri="{FF2B5EF4-FFF2-40B4-BE49-F238E27FC236}">
                <a16:creationId xmlns:a16="http://schemas.microsoft.com/office/drawing/2014/main" id="{E409A250-8501-9B4B-9EDF-4D48EE348380}"/>
              </a:ext>
            </a:extLst>
          </p:cNvPr>
          <p:cNvSpPr txBox="1"/>
          <p:nvPr/>
        </p:nvSpPr>
        <p:spPr>
          <a:xfrm>
            <a:off x="3814258" y="423819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vManage1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10.0.0.10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60;p8">
            <a:extLst>
              <a:ext uri="{FF2B5EF4-FFF2-40B4-BE49-F238E27FC236}">
                <a16:creationId xmlns:a16="http://schemas.microsoft.com/office/drawing/2014/main" id="{55AFACAD-3492-2C4F-9CFB-72543C1B1166}"/>
              </a:ext>
            </a:extLst>
          </p:cNvPr>
          <p:cNvSpPr txBox="1"/>
          <p:nvPr/>
        </p:nvSpPr>
        <p:spPr>
          <a:xfrm>
            <a:off x="6263674" y="407777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vSmart1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10.0.0.12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60;p8">
            <a:extLst>
              <a:ext uri="{FF2B5EF4-FFF2-40B4-BE49-F238E27FC236}">
                <a16:creationId xmlns:a16="http://schemas.microsoft.com/office/drawing/2014/main" id="{7D0AB19C-D3CF-714E-A284-BB3A6E390222}"/>
              </a:ext>
            </a:extLst>
          </p:cNvPr>
          <p:cNvSpPr txBox="1"/>
          <p:nvPr/>
        </p:nvSpPr>
        <p:spPr>
          <a:xfrm>
            <a:off x="5005495" y="0"/>
            <a:ext cx="1204667" cy="52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vBond1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10.0.0.11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60;p8">
            <a:extLst>
              <a:ext uri="{FF2B5EF4-FFF2-40B4-BE49-F238E27FC236}">
                <a16:creationId xmlns:a16="http://schemas.microsoft.com/office/drawing/2014/main" id="{2751A16A-CD23-1748-897F-D425AEDFD55C}"/>
              </a:ext>
            </a:extLst>
          </p:cNvPr>
          <p:cNvSpPr txBox="1"/>
          <p:nvPr/>
        </p:nvSpPr>
        <p:spPr>
          <a:xfrm>
            <a:off x="3976896" y="2178557"/>
            <a:ext cx="382870" cy="35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.1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60;p8">
            <a:extLst>
              <a:ext uri="{FF2B5EF4-FFF2-40B4-BE49-F238E27FC236}">
                <a16:creationId xmlns:a16="http://schemas.microsoft.com/office/drawing/2014/main" id="{807132B5-7E8D-4E45-BB38-BC3808294F2B}"/>
              </a:ext>
            </a:extLst>
          </p:cNvPr>
          <p:cNvSpPr txBox="1"/>
          <p:nvPr/>
        </p:nvSpPr>
        <p:spPr>
          <a:xfrm>
            <a:off x="5583095" y="2465597"/>
            <a:ext cx="382870" cy="35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.6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60;p8">
            <a:extLst>
              <a:ext uri="{FF2B5EF4-FFF2-40B4-BE49-F238E27FC236}">
                <a16:creationId xmlns:a16="http://schemas.microsoft.com/office/drawing/2014/main" id="{3E2BF876-17C7-5048-A26C-BF3AD1FFA52F}"/>
              </a:ext>
            </a:extLst>
          </p:cNvPr>
          <p:cNvSpPr txBox="1"/>
          <p:nvPr/>
        </p:nvSpPr>
        <p:spPr>
          <a:xfrm>
            <a:off x="5584367" y="2880344"/>
            <a:ext cx="1204667" cy="3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172.20.0.4/30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60;p8">
            <a:extLst>
              <a:ext uri="{FF2B5EF4-FFF2-40B4-BE49-F238E27FC236}">
                <a16:creationId xmlns:a16="http://schemas.microsoft.com/office/drawing/2014/main" id="{65AADCE7-E8D2-C248-9623-1E2DF474C35E}"/>
              </a:ext>
            </a:extLst>
          </p:cNvPr>
          <p:cNvSpPr txBox="1"/>
          <p:nvPr/>
        </p:nvSpPr>
        <p:spPr>
          <a:xfrm>
            <a:off x="4206602" y="3878694"/>
            <a:ext cx="1204667" cy="3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172.20.0.8/30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60;p8">
            <a:extLst>
              <a:ext uri="{FF2B5EF4-FFF2-40B4-BE49-F238E27FC236}">
                <a16:creationId xmlns:a16="http://schemas.microsoft.com/office/drawing/2014/main" id="{233E2D6C-F798-9F45-B174-802C892ED673}"/>
              </a:ext>
            </a:extLst>
          </p:cNvPr>
          <p:cNvSpPr txBox="1"/>
          <p:nvPr/>
        </p:nvSpPr>
        <p:spPr>
          <a:xfrm>
            <a:off x="5939186" y="3884456"/>
            <a:ext cx="1204667" cy="3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172.20.0.12/30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60;p8">
            <a:extLst>
              <a:ext uri="{FF2B5EF4-FFF2-40B4-BE49-F238E27FC236}">
                <a16:creationId xmlns:a16="http://schemas.microsoft.com/office/drawing/2014/main" id="{BA6667A1-29AD-2C46-8DAE-31A4C0A9A22F}"/>
              </a:ext>
            </a:extLst>
          </p:cNvPr>
          <p:cNvSpPr txBox="1"/>
          <p:nvPr/>
        </p:nvSpPr>
        <p:spPr>
          <a:xfrm>
            <a:off x="6105065" y="3511878"/>
            <a:ext cx="1204667" cy="3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/>
              <a:t>172.20.0.12/30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60;p8">
            <a:extLst>
              <a:ext uri="{FF2B5EF4-FFF2-40B4-BE49-F238E27FC236}">
                <a16:creationId xmlns:a16="http://schemas.microsoft.com/office/drawing/2014/main" id="{8B4B488B-7260-1E42-BF89-9449F382A3D2}"/>
              </a:ext>
            </a:extLst>
          </p:cNvPr>
          <p:cNvSpPr txBox="1"/>
          <p:nvPr/>
        </p:nvSpPr>
        <p:spPr>
          <a:xfrm>
            <a:off x="4476442" y="4196526"/>
            <a:ext cx="382870" cy="35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.10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60;p8">
            <a:extLst>
              <a:ext uri="{FF2B5EF4-FFF2-40B4-BE49-F238E27FC236}">
                <a16:creationId xmlns:a16="http://schemas.microsoft.com/office/drawing/2014/main" id="{04843475-EF53-C54B-9975-3003BEDA267B}"/>
              </a:ext>
            </a:extLst>
          </p:cNvPr>
          <p:cNvSpPr txBox="1"/>
          <p:nvPr/>
        </p:nvSpPr>
        <p:spPr>
          <a:xfrm>
            <a:off x="6338297" y="4202438"/>
            <a:ext cx="382870" cy="35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.14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60;p8">
            <a:extLst>
              <a:ext uri="{FF2B5EF4-FFF2-40B4-BE49-F238E27FC236}">
                <a16:creationId xmlns:a16="http://schemas.microsoft.com/office/drawing/2014/main" id="{D5842CA7-F657-8C45-AADB-C411E2688F00}"/>
              </a:ext>
            </a:extLst>
          </p:cNvPr>
          <p:cNvSpPr txBox="1"/>
          <p:nvPr/>
        </p:nvSpPr>
        <p:spPr>
          <a:xfrm>
            <a:off x="7509190" y="3290969"/>
            <a:ext cx="382870" cy="35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.18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60;p8">
            <a:extLst>
              <a:ext uri="{FF2B5EF4-FFF2-40B4-BE49-F238E27FC236}">
                <a16:creationId xmlns:a16="http://schemas.microsoft.com/office/drawing/2014/main" id="{84A08199-C966-9544-8180-D15A8F8AFE1A}"/>
              </a:ext>
            </a:extLst>
          </p:cNvPr>
          <p:cNvSpPr txBox="1"/>
          <p:nvPr/>
        </p:nvSpPr>
        <p:spPr>
          <a:xfrm>
            <a:off x="4737590" y="4783569"/>
            <a:ext cx="382870" cy="35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.1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60;p8">
            <a:extLst>
              <a:ext uri="{FF2B5EF4-FFF2-40B4-BE49-F238E27FC236}">
                <a16:creationId xmlns:a16="http://schemas.microsoft.com/office/drawing/2014/main" id="{B54C79DE-B48D-E247-A0DC-C428BBCA8EA3}"/>
              </a:ext>
            </a:extLst>
          </p:cNvPr>
          <p:cNvSpPr txBox="1"/>
          <p:nvPr/>
        </p:nvSpPr>
        <p:spPr>
          <a:xfrm>
            <a:off x="6395690" y="4783569"/>
            <a:ext cx="382870" cy="35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.1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60;p8">
            <a:extLst>
              <a:ext uri="{FF2B5EF4-FFF2-40B4-BE49-F238E27FC236}">
                <a16:creationId xmlns:a16="http://schemas.microsoft.com/office/drawing/2014/main" id="{7918DFFA-9614-8C4F-80F4-42F3C2809263}"/>
              </a:ext>
            </a:extLst>
          </p:cNvPr>
          <p:cNvSpPr txBox="1"/>
          <p:nvPr/>
        </p:nvSpPr>
        <p:spPr>
          <a:xfrm>
            <a:off x="8413135" y="2648656"/>
            <a:ext cx="1354635" cy="37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Service Provider 1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60;p8">
            <a:extLst>
              <a:ext uri="{FF2B5EF4-FFF2-40B4-BE49-F238E27FC236}">
                <a16:creationId xmlns:a16="http://schemas.microsoft.com/office/drawing/2014/main" id="{754DFF82-4949-BD47-B038-700F93893789}"/>
              </a:ext>
            </a:extLst>
          </p:cNvPr>
          <p:cNvSpPr txBox="1"/>
          <p:nvPr/>
        </p:nvSpPr>
        <p:spPr>
          <a:xfrm>
            <a:off x="2648379" y="2916797"/>
            <a:ext cx="1266030" cy="37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Enterprise HQ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60;p8">
            <a:extLst>
              <a:ext uri="{FF2B5EF4-FFF2-40B4-BE49-F238E27FC236}">
                <a16:creationId xmlns:a16="http://schemas.microsoft.com/office/drawing/2014/main" id="{76C116CC-33C2-3143-B6A7-200E2F4F1493}"/>
              </a:ext>
            </a:extLst>
          </p:cNvPr>
          <p:cNvSpPr txBox="1"/>
          <p:nvPr/>
        </p:nvSpPr>
        <p:spPr>
          <a:xfrm>
            <a:off x="2617130" y="4640042"/>
            <a:ext cx="1266030" cy="37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Enterprise Site 1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60;p8">
            <a:extLst>
              <a:ext uri="{FF2B5EF4-FFF2-40B4-BE49-F238E27FC236}">
                <a16:creationId xmlns:a16="http://schemas.microsoft.com/office/drawing/2014/main" id="{E10A7999-82BA-0D42-8982-040594F07251}"/>
              </a:ext>
            </a:extLst>
          </p:cNvPr>
          <p:cNvSpPr txBox="1"/>
          <p:nvPr/>
        </p:nvSpPr>
        <p:spPr>
          <a:xfrm>
            <a:off x="7280007" y="4640042"/>
            <a:ext cx="1266030" cy="37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Enterprise Site 2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60;p8">
            <a:extLst>
              <a:ext uri="{FF2B5EF4-FFF2-40B4-BE49-F238E27FC236}">
                <a16:creationId xmlns:a16="http://schemas.microsoft.com/office/drawing/2014/main" id="{A42C77D5-4896-CF43-A2CC-7B5769FA6A9B}"/>
              </a:ext>
            </a:extLst>
          </p:cNvPr>
          <p:cNvSpPr txBox="1"/>
          <p:nvPr/>
        </p:nvSpPr>
        <p:spPr>
          <a:xfrm>
            <a:off x="3957674" y="4476091"/>
            <a:ext cx="667170" cy="38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vEdge1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60;p8">
            <a:extLst>
              <a:ext uri="{FF2B5EF4-FFF2-40B4-BE49-F238E27FC236}">
                <a16:creationId xmlns:a16="http://schemas.microsoft.com/office/drawing/2014/main" id="{CCFDEBF2-FC13-9346-A1AE-1CB5E1E94642}"/>
              </a:ext>
            </a:extLst>
          </p:cNvPr>
          <p:cNvSpPr txBox="1"/>
          <p:nvPr/>
        </p:nvSpPr>
        <p:spPr>
          <a:xfrm>
            <a:off x="6596142" y="4475646"/>
            <a:ext cx="667170" cy="38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vEdge2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60;p8">
            <a:extLst>
              <a:ext uri="{FF2B5EF4-FFF2-40B4-BE49-F238E27FC236}">
                <a16:creationId xmlns:a16="http://schemas.microsoft.com/office/drawing/2014/main" id="{D074DFA6-2F7E-1D45-BE57-AA48E60B0ADF}"/>
              </a:ext>
            </a:extLst>
          </p:cNvPr>
          <p:cNvSpPr txBox="1"/>
          <p:nvPr/>
        </p:nvSpPr>
        <p:spPr>
          <a:xfrm>
            <a:off x="4113702" y="2504145"/>
            <a:ext cx="667170" cy="38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Core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60;p8">
            <a:extLst>
              <a:ext uri="{FF2B5EF4-FFF2-40B4-BE49-F238E27FC236}">
                <a16:creationId xmlns:a16="http://schemas.microsoft.com/office/drawing/2014/main" id="{85B8AD66-54C6-DF4E-9086-76455BDA8AC9}"/>
              </a:ext>
            </a:extLst>
          </p:cNvPr>
          <p:cNvSpPr txBox="1"/>
          <p:nvPr/>
        </p:nvSpPr>
        <p:spPr>
          <a:xfrm>
            <a:off x="5739505" y="2258342"/>
            <a:ext cx="667170" cy="38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HQ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60;p8">
            <a:extLst>
              <a:ext uri="{FF2B5EF4-FFF2-40B4-BE49-F238E27FC236}">
                <a16:creationId xmlns:a16="http://schemas.microsoft.com/office/drawing/2014/main" id="{3A5DD55E-6805-414D-9D93-5E40C5B5E5BC}"/>
              </a:ext>
            </a:extLst>
          </p:cNvPr>
          <p:cNvSpPr txBox="1"/>
          <p:nvPr/>
        </p:nvSpPr>
        <p:spPr>
          <a:xfrm>
            <a:off x="7745965" y="3646304"/>
            <a:ext cx="667170" cy="38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SP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60;p8">
            <a:extLst>
              <a:ext uri="{FF2B5EF4-FFF2-40B4-BE49-F238E27FC236}">
                <a16:creationId xmlns:a16="http://schemas.microsoft.com/office/drawing/2014/main" id="{20A6FF38-B2A8-B641-9E67-927A89C659C1}"/>
              </a:ext>
            </a:extLst>
          </p:cNvPr>
          <p:cNvSpPr txBox="1"/>
          <p:nvPr/>
        </p:nvSpPr>
        <p:spPr>
          <a:xfrm>
            <a:off x="5596513" y="2053113"/>
            <a:ext cx="382870" cy="35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.1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60;p8">
            <a:extLst>
              <a:ext uri="{FF2B5EF4-FFF2-40B4-BE49-F238E27FC236}">
                <a16:creationId xmlns:a16="http://schemas.microsoft.com/office/drawing/2014/main" id="{0F7DF8F8-961B-7B4C-96A5-41132B3ABE45}"/>
              </a:ext>
            </a:extLst>
          </p:cNvPr>
          <p:cNvSpPr txBox="1"/>
          <p:nvPr/>
        </p:nvSpPr>
        <p:spPr>
          <a:xfrm>
            <a:off x="8206090" y="3290918"/>
            <a:ext cx="382870" cy="35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/>
              <a:t>.1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15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73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2018-09-01T13:32:44Z</dcterms:created>
  <dcterms:modified xsi:type="dcterms:W3CDTF">2018-09-03T17:18:51Z</dcterms:modified>
</cp:coreProperties>
</file>