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477-4B14-4E0A-B605-DC5CED2C7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65064-85BD-4942-A1AE-3E4B864F4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95E0-B8C6-467C-8A6D-A2FD2FB8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6697-8AD9-45CB-95DA-3877D377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570E-1AF3-4030-9529-5A333E03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8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157-DEC0-47E3-A115-2ED7EFF1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C8637-31B6-4122-A54A-82AF711A0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9F14-AF28-4E4A-9F6B-8199E699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B43F-AC49-4CC4-A2FC-18DBD013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ECBA-4DF4-4D79-AA66-06D570CB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21ED0-4BC3-44F2-A69D-A59B155A4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A3313-EC39-456D-A6D9-E3E54313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137B-7AB1-4735-9B30-5C0E7B4E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0C68-F6A9-43E9-A5E7-66A036EC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016D-9801-470A-AADE-4411687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2969-FCAC-4D4D-B0F5-3E216C06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0977-2F97-48E7-B98C-3F31DA4F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35C82-F661-4176-ADD1-C566E3C7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A893-AC54-4371-B12A-E0D6825A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93239-12A4-4375-B0D2-A0B00F2C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9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E702-41AF-434A-83A1-FD1FEE65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9E77-2DE5-47F1-B07C-E5225A5FF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E27F-B21D-40E9-B530-81DE9DDE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8587-5376-4864-8929-8470F20A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167B-427E-4C9A-B09F-CBCC68B9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95A0-8D55-47BE-8D93-9BC607A9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58EC-22EB-4DD8-B5A5-D2A8FB5A3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49B1A-259E-480C-8658-CD997EB67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8FB03-3137-4D2E-8C9D-B7C9F308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C118-D5A5-444A-BB1D-74B9B16E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A38C-0140-44ED-AD22-548B340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1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002C-738B-4DA8-A258-B152C77D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A5FF1-A86D-4D24-A0C1-FADB030C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7168E-330B-45AF-9352-C61A6984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0B3D9-8B9B-4718-B484-6C129F7D0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E6CCC-1AE8-482D-A89D-291FAEEDD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FC52D-D22B-40CB-A7DD-20DE10ED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B13A2-0852-4673-8094-121691A1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92B81-8B82-481B-9439-243B9FBE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1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7307-16F3-440C-A7D5-99EA8815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3FB7B-A6E3-4F70-AE15-3DAEE689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DD04B-9612-4A5F-BADA-4B7AA4DA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69088-5785-4B3F-8093-649DBE76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0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AC5A4-9134-4F2C-9505-00D99F37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06B7D-326E-4BB1-8F0E-DFDE5E3B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F091D-08E1-4C73-BFC9-3436729A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08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871C-4F1E-435F-A1A7-012DE66D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9D07-CF78-4E6E-9937-6D5A4649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0FC2A-3815-4807-BD36-3178A335F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4A16-CB6D-4847-A9C5-0A00549F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C142-6825-4401-9488-1F4F8A9C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E2AB-FA20-4D44-B998-E5B0E15E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3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A862-3F9A-4D40-AD96-6F2745E6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14F0D-712D-458C-B138-D021A0A02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FFF83-C75C-4764-A384-DEB07C27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9F045-0627-46B0-A251-926FBCC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9C139-11A7-4E4C-B4E7-0542459D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347DE-2BFC-4EBC-955E-D9A5FF3E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9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6C7E8-C45C-419E-96F8-D8E66389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05CD9-BEBC-48A5-B1B8-9BA03618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7E74-3373-44B6-A954-715A7B98B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7C62-5AA7-4BF3-A794-8239742D27B7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7B365-9708-4729-B939-9E37C5CC6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8A68-3E2C-4832-9271-637676EC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DED5E-072B-4FFB-B307-A9950B0AC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3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EF-E76D-4FDC-8D39-09685777C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DF89-FACE-4DE3-96D0-7ADA0201E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2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Read</dc:creator>
  <cp:lastModifiedBy>Tristan Read</cp:lastModifiedBy>
  <cp:revision>1</cp:revision>
  <dcterms:created xsi:type="dcterms:W3CDTF">2024-05-08T21:08:43Z</dcterms:created>
  <dcterms:modified xsi:type="dcterms:W3CDTF">2024-05-08T21:09:48Z</dcterms:modified>
</cp:coreProperties>
</file>