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3" d="100"/>
          <a:sy n="113" d="100"/>
        </p:scale>
        <p:origin x="28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6"/>
            <a:ext cx="6209407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6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6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6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0D0D5-05DC-7447-A12B-5082423DD29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7984-EC2A-634B-9312-62368407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5F683B-9EF4-82D9-C9AA-8748BB1585E6}"/>
              </a:ext>
            </a:extLst>
          </p:cNvPr>
          <p:cNvCxnSpPr>
            <a:cxnSpLocks/>
          </p:cNvCxnSpPr>
          <p:nvPr/>
        </p:nvCxnSpPr>
        <p:spPr>
          <a:xfrm>
            <a:off x="1556190" y="1357686"/>
            <a:ext cx="0" cy="3768811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883A0E-9CB0-47AD-884C-E2B88C02B4BF}"/>
              </a:ext>
            </a:extLst>
          </p:cNvPr>
          <p:cNvCxnSpPr>
            <a:cxnSpLocks/>
          </p:cNvCxnSpPr>
          <p:nvPr/>
        </p:nvCxnSpPr>
        <p:spPr>
          <a:xfrm flipH="1">
            <a:off x="1556190" y="2545278"/>
            <a:ext cx="3273467" cy="2581219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42D343-83F0-A709-C1E0-99A23B4557B7}"/>
              </a:ext>
            </a:extLst>
          </p:cNvPr>
          <p:cNvCxnSpPr>
            <a:cxnSpLocks/>
          </p:cNvCxnSpPr>
          <p:nvPr/>
        </p:nvCxnSpPr>
        <p:spPr>
          <a:xfrm flipH="1" flipV="1">
            <a:off x="1556191" y="5126496"/>
            <a:ext cx="4108353" cy="29119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FC2B2-346A-3473-948D-93740777922F}"/>
              </a:ext>
            </a:extLst>
          </p:cNvPr>
          <p:cNvSpPr txBox="1"/>
          <p:nvPr/>
        </p:nvSpPr>
        <p:spPr>
          <a:xfrm>
            <a:off x="4699558" y="2076027"/>
            <a:ext cx="176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(X,Y) = (0,1)</a:t>
            </a:r>
          </a:p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Non-Binary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FA9B5-FE38-3BEC-A985-9A6224C31E20}"/>
              </a:ext>
            </a:extLst>
          </p:cNvPr>
          <p:cNvSpPr txBox="1"/>
          <p:nvPr/>
        </p:nvSpPr>
        <p:spPr>
          <a:xfrm>
            <a:off x="523186" y="739526"/>
            <a:ext cx="226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halkboard" panose="03050602040202020205" pitchFamily="66" charset="77"/>
                <a:cs typeface="Rastanty Cortez" panose="020F0502020204030204" pitchFamily="34" charset="0"/>
              </a:rPr>
              <a:t>Z - </a:t>
            </a:r>
            <a:r>
              <a:rPr lang="en-US" sz="3200" b="1" dirty="0">
                <a:latin typeface="Bradley Hand" pitchFamily="2" charset="77"/>
                <a:cs typeface="Rastanty Cortez" panose="020F0502020204030204" pitchFamily="34" charset="0"/>
              </a:rPr>
              <a:t>Height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A66EB-D8FA-A528-0FF7-4381AE9FDD18}"/>
              </a:ext>
            </a:extLst>
          </p:cNvPr>
          <p:cNvSpPr txBox="1"/>
          <p:nvPr/>
        </p:nvSpPr>
        <p:spPr>
          <a:xfrm>
            <a:off x="4781128" y="5451071"/>
            <a:ext cx="1766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(X,Y) = (1,0)</a:t>
            </a:r>
          </a:p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Male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9D579-3DE9-16FC-9DDA-2E7BD5676E37}"/>
              </a:ext>
            </a:extLst>
          </p:cNvPr>
          <p:cNvSpPr txBox="1"/>
          <p:nvPr/>
        </p:nvSpPr>
        <p:spPr>
          <a:xfrm>
            <a:off x="423795" y="5126496"/>
            <a:ext cx="177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(X,Y) = (0,0)</a:t>
            </a:r>
          </a:p>
          <a:p>
            <a:pPr algn="ctr"/>
            <a:r>
              <a:rPr lang="en-US" sz="2000" b="1" dirty="0">
                <a:latin typeface="Bradley Hand" pitchFamily="2" charset="77"/>
                <a:cs typeface="Rastanty Cortez" panose="020F0502020204030204" pitchFamily="34" charset="0"/>
              </a:rPr>
              <a:t>Female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271A31-B3D8-2D2C-2C62-41929218523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560668" y="935355"/>
            <a:ext cx="2993913" cy="305750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022695-BD0A-20DD-37CF-BCA250D3B37E}"/>
              </a:ext>
            </a:extLst>
          </p:cNvPr>
          <p:cNvCxnSpPr>
            <a:cxnSpLocks/>
          </p:cNvCxnSpPr>
          <p:nvPr/>
        </p:nvCxnSpPr>
        <p:spPr>
          <a:xfrm flipV="1">
            <a:off x="1592947" y="3348360"/>
            <a:ext cx="3990026" cy="64450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54DA57-CE59-AF32-E041-ECEC30585BCA}"/>
              </a:ext>
            </a:extLst>
          </p:cNvPr>
          <p:cNvSpPr txBox="1"/>
          <p:nvPr/>
        </p:nvSpPr>
        <p:spPr>
          <a:xfrm>
            <a:off x="762272" y="3808194"/>
            <a:ext cx="77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radley Hand" pitchFamily="2" charset="77"/>
              </a:rPr>
              <a:t>102.5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435EF-6699-4C1F-E3C6-014EA1F17D07}"/>
              </a:ext>
            </a:extLst>
          </p:cNvPr>
          <p:cNvSpPr txBox="1"/>
          <p:nvPr/>
        </p:nvSpPr>
        <p:spPr>
          <a:xfrm>
            <a:off x="4554581" y="75068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radley Hand" pitchFamily="2" charset="77"/>
              </a:rPr>
              <a:t>111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5E6E7-5B8C-DF3E-40DF-E9F2DF2A53E0}"/>
              </a:ext>
            </a:extLst>
          </p:cNvPr>
          <p:cNvSpPr txBox="1"/>
          <p:nvPr/>
        </p:nvSpPr>
        <p:spPr>
          <a:xfrm>
            <a:off x="5473440" y="3281889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radley Hand" pitchFamily="2" charset="77"/>
              </a:rPr>
              <a:t>117.5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97D96D-06C8-0BBD-2E5F-F615CFA19000}"/>
              </a:ext>
            </a:extLst>
          </p:cNvPr>
          <p:cNvSpPr txBox="1"/>
          <p:nvPr/>
        </p:nvSpPr>
        <p:spPr>
          <a:xfrm rot="278288">
            <a:off x="2902279" y="4916380"/>
            <a:ext cx="196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Bradley Hand" pitchFamily="2" charset="77"/>
                <a:cs typeface="Rastanty Cortez" panose="020F0502020204030204" pitchFamily="34" charset="0"/>
              </a:rPr>
              <a:t>male_dummy</a:t>
            </a:r>
            <a:endParaRPr lang="en-US" sz="2000" b="1" dirty="0">
              <a:latin typeface="Bradley Hand" pitchFamily="2" charset="77"/>
              <a:cs typeface="Rastanty Cortez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030FC3-31EE-0D21-3BF3-6CC49167D4B5}"/>
              </a:ext>
            </a:extLst>
          </p:cNvPr>
          <p:cNvSpPr txBox="1"/>
          <p:nvPr/>
        </p:nvSpPr>
        <p:spPr>
          <a:xfrm rot="19265607">
            <a:off x="2100502" y="3266501"/>
            <a:ext cx="268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Bradley Hand" pitchFamily="2" charset="77"/>
                <a:cs typeface="Rastanty Cortez" panose="020F0502020204030204" pitchFamily="34" charset="0"/>
              </a:rPr>
              <a:t>non_binary_dummy</a:t>
            </a:r>
            <a:endParaRPr lang="en-US" sz="2000" b="1" dirty="0">
              <a:latin typeface="Bradley Hand" pitchFamily="2" charset="77"/>
              <a:cs typeface="Rastanty Cortez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4213</TotalTime>
  <Words>44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Bradley Hand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Haffey</dc:creator>
  <cp:lastModifiedBy>Anthony Haffey</cp:lastModifiedBy>
  <cp:revision>9</cp:revision>
  <dcterms:created xsi:type="dcterms:W3CDTF">2023-10-03T16:31:43Z</dcterms:created>
  <dcterms:modified xsi:type="dcterms:W3CDTF">2023-10-06T14:45:35Z</dcterms:modified>
</cp:coreProperties>
</file>