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CC8"/>
    <a:srgbClr val="53ECD6"/>
    <a:srgbClr val="EC683D"/>
    <a:srgbClr val="ED5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44BC-7E4B-CB1A-3DDE-8A264C120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E240-BB25-D15A-DD49-A36BCB8D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BE98-AFB7-F606-FD40-2706B903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F81-E036-22FA-D8D4-C5F173B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8B4A-6D0F-5EE6-986D-882B983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BF9-E0D3-BA42-A20F-487EC4FB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EA794-EF7B-23BC-8CE8-4FC8F2941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A46D-B5A2-14B6-389C-F002427F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E35C-0EBF-9A4A-095B-59C19F6F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D0AB-EC1A-79E4-3F8B-5F613795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F64A8-7472-E128-6962-2BD90C73D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59387-9697-5A85-3532-B61523B1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6B24-E340-378B-3568-DF2735F2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2ABA-BE66-47B8-5422-202EA8A9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C3A4-7E2D-A922-8A4C-943BE8A2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D924-23F5-7406-DA0C-436FBACA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32D1-1038-85AF-C180-E9BFF4D3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932C-3172-E881-2677-E92DE7D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065D-0984-662F-1560-B30047B8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32EC-6B3F-9CE6-C057-62622FB5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CC28-EE15-B7F5-2DA5-CC979768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B345-F09E-1976-B492-BFF8C60B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E6F4-3E64-8299-912E-ACF12BC2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E64EC-BE90-1532-FE2F-7E72288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2D27-D714-2261-FC4E-296CAA37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567B-5E83-9457-D7D1-9AAC67F0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2824-7D1B-B33E-9FD6-BF920F566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B1457-F8D0-3840-6906-D91C3C3F8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88987-B210-CAB5-715B-A8686FD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F077E-C9E6-7EAD-E704-356D7361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2D4E6-B4AC-A48E-BD1C-F24365DC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60AD-1616-303E-3034-205F4646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DD6F-4FC6-C274-0520-568E5A59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A1117-8391-AEEF-8B03-9ACF13A5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42E4E-9C41-BD33-187C-8705760F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05A4C-1AC7-7994-7ECD-C39931CB0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0C1BC-11A6-B0D3-13A9-DB7FB257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0F36-9439-C2A1-D96B-798C7090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6340E-1053-8BB1-6D85-A57024DA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FCCC-EC63-314A-9803-4958662C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165C7-3B03-4386-0362-01342D25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DCF37-139E-AC03-853A-64CD4390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2DDA6-8798-A114-A77F-ED3B9A07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DFBC3-08FC-1044-650C-90683E3D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8FF08-60A0-037C-BA9B-8D03F8B4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879E7-878B-AF97-8A24-430FEB0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9BAE-BDE4-F922-E18F-8829ADAC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6182-4370-29C8-EA7D-8FF3E0E5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1B461-0E5D-0810-23BB-1AC6DB2C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A837E-9940-4990-E250-37236533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C5228-04A8-84CC-D78B-D8F6A20E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907D-6B88-F5FF-FCBA-7C5ECF5E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48E2-6370-F8DC-6EE7-22F00867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7AAD0-CC29-7F81-179D-C2A3E0613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4DB5-7450-5542-E1F0-9D02050F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F08D-B6EB-2780-B3DA-370F90CF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4AF4-1C63-D180-84D7-D778277B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F1EB0-E124-8307-75D6-A343C915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AC2D7-8592-7921-B448-A515B048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5AF6-05E9-A343-F9F1-41827276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65C1-49EC-A19D-3A9E-FDD8C5C64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79F-47ED-174F-BB3B-6E7C601B7EE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30AE-C075-C9D0-D74C-914ED57E6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58F0-C682-449C-14AC-844AD202D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985E-BFF6-2D45-8FC1-0A0234CB6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96F00-4CBB-E6AC-4198-759624D587AB}"/>
              </a:ext>
            </a:extLst>
          </p:cNvPr>
          <p:cNvGrpSpPr/>
          <p:nvPr/>
        </p:nvGrpSpPr>
        <p:grpSpPr>
          <a:xfrm>
            <a:off x="232092" y="246469"/>
            <a:ext cx="11639807" cy="6341617"/>
            <a:chOff x="1410897" y="2031203"/>
            <a:chExt cx="5499919" cy="25475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F5C941-BCEE-7DB7-0E84-86FE2C1B1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615"/>
            <a:stretch/>
          </p:blipFill>
          <p:spPr>
            <a:xfrm>
              <a:off x="4083834" y="2031203"/>
              <a:ext cx="1138158" cy="25475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683CD7-53AA-A86D-10C6-B993FE82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9808" y="2031203"/>
              <a:ext cx="734026" cy="2547502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B11920-6D90-9048-4D41-EEB9F38E5234}"/>
                </a:ext>
              </a:extLst>
            </p:cNvPr>
            <p:cNvCxnSpPr/>
            <p:nvPr/>
          </p:nvCxnSpPr>
          <p:spPr>
            <a:xfrm flipV="1">
              <a:off x="4835514" y="2346742"/>
              <a:ext cx="0" cy="19770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90300-0F02-A928-91E7-C171555F48D1}"/>
                </a:ext>
              </a:extLst>
            </p:cNvPr>
            <p:cNvSpPr txBox="1"/>
            <p:nvPr/>
          </p:nvSpPr>
          <p:spPr>
            <a:xfrm>
              <a:off x="4863805" y="3089271"/>
              <a:ext cx="2047011" cy="531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</a:rPr>
                <a:t>Variance explained </a:t>
              </a:r>
            </a:p>
            <a:p>
              <a:r>
                <a:rPr lang="en-US" sz="4000" b="1" dirty="0">
                  <a:solidFill>
                    <a:schemeClr val="accent1"/>
                  </a:solidFill>
                </a:rPr>
                <a:t>by the model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3C194-DB37-0780-3F35-289253E5996A}"/>
                </a:ext>
              </a:extLst>
            </p:cNvPr>
            <p:cNvCxnSpPr>
              <a:cxnSpLocks/>
            </p:cNvCxnSpPr>
            <p:nvPr/>
          </p:nvCxnSpPr>
          <p:spPr>
            <a:xfrm>
              <a:off x="3831142" y="2346742"/>
              <a:ext cx="0" cy="1355528"/>
            </a:xfrm>
            <a:prstGeom prst="straightConnector1">
              <a:avLst/>
            </a:prstGeom>
            <a:ln w="76200">
              <a:solidFill>
                <a:srgbClr val="ED52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555703-5A41-ECAA-5FDC-3A8698DA2B05}"/>
                </a:ext>
              </a:extLst>
            </p:cNvPr>
            <p:cNvSpPr txBox="1"/>
            <p:nvPr/>
          </p:nvSpPr>
          <p:spPr>
            <a:xfrm>
              <a:off x="1410897" y="2766105"/>
              <a:ext cx="2437847" cy="531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ED5294"/>
                  </a:solidFill>
                </a:rPr>
                <a:t>Variance </a:t>
              </a:r>
              <a:r>
                <a:rPr lang="en-US" sz="4000" dirty="0">
                  <a:solidFill>
                    <a:srgbClr val="ED5294"/>
                  </a:solidFill>
                </a:rPr>
                <a:t>not </a:t>
              </a:r>
              <a:r>
                <a:rPr lang="en-US" sz="4000" b="1" dirty="0">
                  <a:solidFill>
                    <a:srgbClr val="ED5294"/>
                  </a:solidFill>
                </a:rPr>
                <a:t>explained </a:t>
              </a:r>
            </a:p>
            <a:p>
              <a:r>
                <a:rPr lang="en-US" sz="4000" b="1" dirty="0">
                  <a:solidFill>
                    <a:srgbClr val="ED5294"/>
                  </a:solidFill>
                </a:rPr>
                <a:t>by the model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E17D7E-3FFE-4F93-E538-1FE583B84673}"/>
                </a:ext>
              </a:extLst>
            </p:cNvPr>
            <p:cNvSpPr txBox="1"/>
            <p:nvPr/>
          </p:nvSpPr>
          <p:spPr>
            <a:xfrm>
              <a:off x="5327144" y="4203566"/>
              <a:ext cx="429616" cy="284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EC683D"/>
                  </a:solidFill>
                </a:rPr>
                <a:t>Mu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02A95A-9C27-400F-DDAF-8087875E0210}"/>
                </a:ext>
              </a:extLst>
            </p:cNvPr>
            <p:cNvSpPr txBox="1"/>
            <p:nvPr/>
          </p:nvSpPr>
          <p:spPr>
            <a:xfrm>
              <a:off x="5224909" y="2145464"/>
              <a:ext cx="1468816" cy="284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4BDCC8"/>
                  </a:solidFill>
                </a:rPr>
                <a:t>Sample 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41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16246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Haffey</dc:creator>
  <cp:lastModifiedBy>Anthony Haffey</cp:lastModifiedBy>
  <cp:revision>1</cp:revision>
  <dcterms:created xsi:type="dcterms:W3CDTF">2023-10-23T10:31:08Z</dcterms:created>
  <dcterms:modified xsi:type="dcterms:W3CDTF">2023-11-03T17:17:11Z</dcterms:modified>
</cp:coreProperties>
</file>