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2"/>
  </p:handoutMasterIdLst>
  <p:sldIdLst>
    <p:sldId id="256" r:id="rId3"/>
    <p:sldId id="259" r:id="rId5"/>
    <p:sldId id="258" r:id="rId6"/>
    <p:sldId id="257" r:id="rId7"/>
    <p:sldId id="260" r:id="rId8"/>
    <p:sldId id="261" r:id="rId9"/>
    <p:sldId id="262" r:id="rId10"/>
    <p:sldId id="263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altLang="zh-CN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>
              <a:latin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4085" y="1044575"/>
            <a:ext cx="10732770" cy="34163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35075" y="4460875"/>
            <a:ext cx="968184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论文链接（收录NeurIPS 2023 Oral）：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https://siam-mae-video.github.io/resources/paper.pdf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主页：https://siam-mae-video.github.io/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597900" y="574167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陈银</a:t>
            </a:r>
            <a:r>
              <a:rPr lang="en-US" altLang="zh-CN"/>
              <a:t> 2023.10.20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84880" y="93980"/>
            <a:ext cx="6311265" cy="38227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47700" y="179641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MAE</a:t>
            </a:r>
            <a:endParaRPr lang="en-US" altLang="zh-CN" sz="36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0" y="3916680"/>
            <a:ext cx="9334500" cy="26289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80035" y="468820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VideoMAE</a:t>
            </a:r>
            <a:endParaRPr lang="en-US" altLang="zh-CN"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368300"/>
            <a:ext cx="10787380" cy="61207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58165" y="501650"/>
            <a:ext cx="8886825" cy="10737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Patchify：随机采样两个视频帧，两帧之间的距离通过从预定的potential frame gaps范围中选择一个随机值来确定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58165" y="1575435"/>
            <a:ext cx="9564370" cy="6889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Masking：非对称编码，第一帧不掩码，第二帧</a:t>
            </a:r>
            <a:r>
              <a:rPr lang="en-US" altLang="zh-CN"/>
              <a:t>mask95%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558165" y="30460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Encoder: </a:t>
            </a:r>
            <a:r>
              <a:rPr lang="zh-CN" altLang="en-US"/>
              <a:t>孪生编码器，共享</a:t>
            </a:r>
            <a:r>
              <a:rPr lang="zh-CN" altLang="en-US"/>
              <a:t>权重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46430" y="4378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Decoder</a:t>
            </a:r>
            <a:r>
              <a:rPr lang="zh-CN" altLang="en-US"/>
              <a:t>：</a:t>
            </a:r>
            <a:r>
              <a:rPr lang="zh-CN" altLang="en-US"/>
              <a:t>交叉解码器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1780" y="-327025"/>
            <a:ext cx="10515600" cy="1325563"/>
          </a:xfrm>
        </p:spPr>
        <p:txBody>
          <a:bodyPr>
            <a:normAutofit fontScale="90000"/>
          </a:bodyPr>
          <a:p>
            <a:br>
              <a:rPr lang="zh-CN" altLang="en-US"/>
            </a:br>
            <a:r>
              <a:rPr lang="en-US" altLang="zh-CN"/>
              <a:t> </a:t>
            </a:r>
            <a:r>
              <a:rPr lang="en-US" altLang="zh-CN" sz="3600"/>
              <a:t>Experiments</a:t>
            </a:r>
            <a:endParaRPr lang="en-US" altLang="zh-CN" sz="3600"/>
          </a:p>
        </p:txBody>
      </p:sp>
      <p:sp>
        <p:nvSpPr>
          <p:cNvPr id="6" name="文本框 5"/>
          <p:cNvSpPr txBox="1"/>
          <p:nvPr/>
        </p:nvSpPr>
        <p:spPr>
          <a:xfrm>
            <a:off x="1268095" y="1927225"/>
            <a:ext cx="965581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90204" pitchFamily="34" charset="0"/>
              <a:buChar char="•"/>
            </a:pPr>
            <a:r>
              <a:rPr lang="zh-CN" altLang="en-US" sz="2800"/>
              <a:t>video object segmentation</a:t>
            </a:r>
            <a:endParaRPr lang="zh-CN" altLang="en-US" sz="2800"/>
          </a:p>
          <a:p>
            <a:pPr marL="457200" indent="-457200">
              <a:buFont typeface="Arial" panose="020B0604020202090204" pitchFamily="34" charset="0"/>
              <a:buChar char="•"/>
            </a:pPr>
            <a:endParaRPr lang="zh-CN" altLang="en-US" sz="2800"/>
          </a:p>
          <a:p>
            <a:pPr marL="457200" indent="-457200">
              <a:buFont typeface="Arial" panose="020B0604020202090204" pitchFamily="34" charset="0"/>
              <a:buChar char="•"/>
            </a:pPr>
            <a:r>
              <a:rPr lang="zh-CN" altLang="en-US" sz="2800"/>
              <a:t>human pose propagation</a:t>
            </a:r>
            <a:endParaRPr lang="zh-CN" altLang="en-US" sz="2800"/>
          </a:p>
          <a:p>
            <a:pPr marL="457200" indent="-457200">
              <a:buFont typeface="Arial" panose="020B0604020202090204" pitchFamily="34" charset="0"/>
              <a:buChar char="•"/>
            </a:pPr>
            <a:endParaRPr lang="zh-CN" altLang="en-US" sz="2800"/>
          </a:p>
          <a:p>
            <a:pPr marL="457200" indent="-457200">
              <a:buFont typeface="Arial" panose="020B0604020202090204" pitchFamily="34" charset="0"/>
              <a:buChar char="•"/>
            </a:pPr>
            <a:r>
              <a:rPr lang="zh-CN" altLang="en-US" sz="2800"/>
              <a:t>semantic part propagation</a:t>
            </a:r>
            <a:endParaRPr lang="zh-CN" altLang="en-US"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46125" y="62230"/>
            <a:ext cx="10700385" cy="67957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111760"/>
            <a:ext cx="10859135" cy="60756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7565" y="0"/>
            <a:ext cx="10516235" cy="69888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351</Words>
  <Application>WPS 文字</Application>
  <PresentationFormat>宽屏</PresentationFormat>
  <Paragraphs>28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WPS</vt:lpstr>
      <vt:lpstr>PowerPoint 演示文稿</vt:lpstr>
      <vt:lpstr>PowerPoint 演示文稿</vt:lpstr>
      <vt:lpstr>PowerPoint 演示文稿</vt:lpstr>
      <vt:lpstr>PowerPoint 演示文稿</vt:lpstr>
      <vt:lpstr>  Experiments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时光</cp:lastModifiedBy>
  <cp:revision>21</cp:revision>
  <dcterms:created xsi:type="dcterms:W3CDTF">2023-10-25T11:13:52Z</dcterms:created>
  <dcterms:modified xsi:type="dcterms:W3CDTF">2023-10-25T11:13:52Z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2052-6.2.2.8394</vt:lpwstr>
  </property>
  <property fmtid="{D5CDD505-2E9C-101B-9397-08002B2CF9AE}" pid="3" name="ICV">
    <vt:lpwstr>0E37FED43C56833970F838650C49BA79_43</vt:lpwstr>
  </property>
</Properties>
</file>