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2.xml" ContentType="application/vnd.openxmlformats-officedocument.presentationml.tags+xml"/>
  <Override PartName="/ppt/theme/themeOverride1.xml" ContentType="application/vnd.openxmlformats-officedocument.themeOverr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449" r:id="rId2"/>
    <p:sldId id="716" r:id="rId3"/>
    <p:sldId id="717" r:id="rId4"/>
    <p:sldId id="719" r:id="rId5"/>
    <p:sldId id="718" r:id="rId6"/>
  </p:sldIdLst>
  <p:sldSz cx="12192000" cy="6858000"/>
  <p:notesSz cx="6858000" cy="9144000"/>
  <p:custDataLst>
    <p:tags r:id="rId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C8ECEE6-9D8C-4207-850E-267ECC0AD97E}">
          <p14:sldIdLst>
            <p14:sldId id="449"/>
            <p14:sldId id="716"/>
            <p14:sldId id="717"/>
            <p14:sldId id="719"/>
            <p14:sldId id="718"/>
          </p14:sldIdLst>
        </p14:section>
      </p14:sectionLst>
    </p:ext>
    <p:ext uri="{EFAFB233-063F-42B5-8137-9DF3F51BA10A}">
      <p15:sldGuideLst xmlns:p15="http://schemas.microsoft.com/office/powerpoint/2012/main">
        <p15:guide id="1" orient="horz" pos="2229" userDrawn="1">
          <p15:clr>
            <a:srgbClr val="A4A3A4"/>
          </p15:clr>
        </p15:guide>
        <p15:guide id="2" pos="37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 id="2" name="xia chenao" initials="xc"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C55A11"/>
    <a:srgbClr val="8FAADC"/>
    <a:srgbClr val="F0F7EB"/>
    <a:srgbClr val="FDC200"/>
    <a:srgbClr val="C65A11"/>
    <a:srgbClr val="94B6D2"/>
    <a:srgbClr val="DD7F47"/>
    <a:srgbClr val="383E40"/>
    <a:srgbClr val="413F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02" autoAdjust="0"/>
    <p:restoredTop sz="95519" autoAdjust="0"/>
  </p:normalViewPr>
  <p:slideViewPr>
    <p:cSldViewPr snapToGrid="0" showGuides="1">
      <p:cViewPr varScale="1">
        <p:scale>
          <a:sx n="91" d="100"/>
          <a:sy n="91" d="100"/>
        </p:scale>
        <p:origin x="610" y="72"/>
      </p:cViewPr>
      <p:guideLst>
        <p:guide orient="horz" pos="2229"/>
        <p:guide pos="37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2023/10/27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这一页介绍自己总结自己这一周做了哪些工作</a:t>
            </a:r>
            <a:r>
              <a:rPr lang="en-US" altLang="zh-CN"/>
              <a:t> </a:t>
            </a:r>
            <a:r>
              <a:rPr lang="zh-CN" altLang="en-US"/>
              <a:t>（一周的时间不长也不短，你平时可以随意摸鱼，当时当你回顾这一周的工作，发现你学到的或者做到的对不起这一周的时间，就应该反思了）</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包括但不限于分享论文</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hemeOverride" Target="../theme/themeOverride1.xml"/><Relationship Id="rId6" Type="http://schemas.openxmlformats.org/officeDocument/2006/relationships/image" Target="../media/image4.tiff"/><Relationship Id="rId5" Type="http://schemas.openxmlformats.org/officeDocument/2006/relationships/image" Target="../media/image3.jpeg"/><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1">
            <a:alpha val="30980"/>
          </a:schemeClr>
        </a:solidFill>
        <a:effectLst/>
      </p:bgPr>
    </p:bg>
    <p:spTree>
      <p:nvGrpSpPr>
        <p:cNvPr id="1" name=""/>
        <p:cNvGrpSpPr/>
        <p:nvPr/>
      </p:nvGrpSpPr>
      <p:grpSpPr>
        <a:xfrm>
          <a:off x="0" y="0"/>
          <a:ext cx="0" cy="0"/>
          <a:chOff x="0" y="0"/>
          <a:chExt cx="0" cy="0"/>
        </a:xfrm>
      </p:grpSpPr>
      <p:sp>
        <p:nvSpPr>
          <p:cNvPr id="4" name="Rectangle 4"/>
          <p:cNvSpPr/>
          <p:nvPr userDrawn="1"/>
        </p:nvSpPr>
        <p:spPr>
          <a:xfrm>
            <a:off x="719666" y="6450013"/>
            <a:ext cx="5952067" cy="3111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Hefei University of Technology</a:t>
            </a:r>
            <a:endParaRPr kumimoji="0" lang="zh-CN" altLang="en-US"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Rectangle 5"/>
          <p:cNvSpPr/>
          <p:nvPr userDrawn="1"/>
        </p:nvSpPr>
        <p:spPr>
          <a:xfrm>
            <a:off x="6671733" y="6453188"/>
            <a:ext cx="5520267" cy="304800"/>
          </a:xfrm>
          <a:prstGeom prst="rect">
            <a:avLst/>
          </a:prstGeom>
          <a:solidFill>
            <a:srgbClr val="D5D1D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8" name="Title 7"/>
          <p:cNvSpPr>
            <a:spLocks noGrp="1"/>
          </p:cNvSpPr>
          <p:nvPr>
            <p:ph type="ctrTitle"/>
          </p:nvPr>
        </p:nvSpPr>
        <p:spPr>
          <a:xfrm>
            <a:off x="815415" y="1124744"/>
            <a:ext cx="10657183" cy="1440160"/>
          </a:xfrm>
        </p:spPr>
        <p:txBody>
          <a:bodyPr anchor="b"/>
          <a:lstStyle>
            <a:lvl1pPr algn="ctr">
              <a:defRPr sz="4000" cap="none" baseline="0">
                <a:solidFill>
                  <a:schemeClr val="accent2">
                    <a:lumMod val="75000"/>
                  </a:schemeClr>
                </a:solidFill>
              </a:defRPr>
            </a:lvl1pPr>
          </a:lstStyle>
          <a:p>
            <a:r>
              <a:rPr lang="zh-CN" altLang="en-US" dirty="0"/>
              <a:t>单击此处编辑母版标题样式</a:t>
            </a:r>
            <a:endParaRPr lang="en-US" dirty="0"/>
          </a:p>
        </p:txBody>
      </p:sp>
      <p:sp>
        <p:nvSpPr>
          <p:cNvPr id="9" name="Subtitle 8"/>
          <p:cNvSpPr>
            <a:spLocks noGrp="1"/>
          </p:cNvSpPr>
          <p:nvPr>
            <p:ph type="subTitle" idx="1"/>
          </p:nvPr>
        </p:nvSpPr>
        <p:spPr>
          <a:xfrm>
            <a:off x="1673605" y="3573016"/>
            <a:ext cx="8940800" cy="1512168"/>
          </a:xfrm>
        </p:spPr>
        <p:txBody>
          <a:bodyPr anchor="ctr">
            <a:normAutofit/>
          </a:bodyPr>
          <a:lstStyle>
            <a:lvl1pPr marL="0" indent="0" algn="l">
              <a:buNone/>
              <a:defRPr sz="2600" baseline="0">
                <a:solidFill>
                  <a:schemeClr val="bg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单击此处编辑母版副标题样式</a:t>
            </a:r>
            <a:endParaRPr lang="en-US" dirty="0"/>
          </a:p>
        </p:txBody>
      </p:sp>
      <p:pic>
        <p:nvPicPr>
          <p:cNvPr id="2" name="图片 1"/>
          <p:cNvPicPr>
            <a:picLocks noChangeAspect="1"/>
          </p:cNvPicPr>
          <p:nvPr userDrawn="1">
            <p:custDataLst>
              <p:tags r:id="rId2"/>
            </p:custDataLst>
          </p:nvPr>
        </p:nvPicPr>
        <p:blipFill>
          <a:blip r:embed="rId5"/>
          <a:srcRect l="321" r="321"/>
          <a:stretch>
            <a:fillRect/>
          </a:stretch>
        </p:blipFill>
        <p:spPr>
          <a:xfrm>
            <a:off x="11105977" y="174"/>
            <a:ext cx="1085850" cy="1085851"/>
          </a:xfrm>
          <a:prstGeom prst="ellipse">
            <a:avLst/>
          </a:prstGeom>
        </p:spPr>
      </p:pic>
      <p:pic>
        <p:nvPicPr>
          <p:cNvPr id="18" name="Picture 17"/>
          <p:cNvPicPr>
            <a:picLocks noChangeAspect="1"/>
          </p:cNvPicPr>
          <p:nvPr userDrawn="1">
            <p:custDataLst>
              <p:tags r:id="rId3"/>
            </p:custDataLst>
          </p:nvPr>
        </p:nvPicPr>
        <p:blipFill>
          <a:blip r:embed="rId6"/>
          <a:srcRect l="22890" b="-834"/>
          <a:stretch>
            <a:fillRect/>
          </a:stretch>
        </p:blipFill>
        <p:spPr>
          <a:xfrm>
            <a:off x="111125" y="197485"/>
            <a:ext cx="2141220" cy="690880"/>
          </a:xfrm>
          <a:prstGeom prst="rect">
            <a:avLst/>
          </a:prstGeom>
        </p:spPr>
      </p:pic>
    </p:spTree>
  </p:cSld>
  <p:clrMapOvr>
    <a:overrideClrMapping bg1="dk1" tx1="lt1" bg2="dk2" tx2="lt2" accent1="accent1" accent2="accent2" accent3="accent3" accent4="accent4" accent5="accent5" accent6="accent6" hlink="hlink" folHlink="folHlink"/>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4"/>
          <p:cNvSpPr/>
          <p:nvPr userDrawn="1"/>
        </p:nvSpPr>
        <p:spPr>
          <a:xfrm>
            <a:off x="-12699" y="6453189"/>
            <a:ext cx="6684433" cy="31273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Hefei University of Technology</a:t>
            </a:r>
            <a:endParaRPr kumimoji="0" lang="zh-CN" altLang="en-US"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Rectangle 5"/>
          <p:cNvSpPr/>
          <p:nvPr userDrawn="1"/>
        </p:nvSpPr>
        <p:spPr>
          <a:xfrm>
            <a:off x="6671733" y="6453188"/>
            <a:ext cx="5520267" cy="304800"/>
          </a:xfrm>
          <a:prstGeom prst="rect">
            <a:avLst/>
          </a:prstGeom>
          <a:solidFill>
            <a:srgbClr val="D5D1D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22"/>
          <p:cNvSpPr>
            <a:spLocks noGrp="1"/>
          </p:cNvSpPr>
          <p:nvPr>
            <p:ph type="sldNum" sz="quarter" idx="10"/>
          </p:nvPr>
        </p:nvSpPr>
        <p:spPr>
          <a:xfrm>
            <a:off x="0" y="914401"/>
            <a:ext cx="711200" cy="244475"/>
          </a:xfrm>
          <a:prstGeom prst="rect">
            <a:avLst/>
          </a:prstGeom>
        </p:spPr>
        <p:txBody>
          <a:bodyPr/>
          <a:lstStyle>
            <a:lvl1pPr eaLnBrk="1" fontAlgn="auto" hangingPunct="1">
              <a:spcBef>
                <a:spcPts val="0"/>
              </a:spcBef>
              <a:spcAft>
                <a:spcPts val="0"/>
              </a:spcAft>
              <a:defRPr>
                <a:latin typeface="+mn-lt"/>
                <a:ea typeface="+mn-ea"/>
              </a:defRPr>
            </a:lvl1pPr>
          </a:lstStyle>
          <a:p>
            <a:pPr>
              <a:defRPr/>
            </a:pPr>
            <a:fld id="{754C9AD6-0D67-455E-A4D9-6A9C21E17F07}" type="slidenum">
              <a:rPr lang="zh-CN" altLang="en-US" smtClean="0">
                <a:solidFill>
                  <a:prstClr val="black"/>
                </a:solidFill>
              </a:rPr>
              <a:t>‹#›</a:t>
            </a:fld>
            <a:endParaRPr lang="en-US" altLang="zh-CN">
              <a:solidFill>
                <a:prstClr val="black"/>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8128001" y="0"/>
            <a:ext cx="427567"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5" name="Rectangle 4"/>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6" name="Rectangle 5"/>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7" name="Rectangle 4"/>
          <p:cNvSpPr/>
          <p:nvPr userDrawn="1"/>
        </p:nvSpPr>
        <p:spPr>
          <a:xfrm>
            <a:off x="-12699" y="6453189"/>
            <a:ext cx="6684433" cy="31273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Lab of Media Computing</a:t>
            </a:r>
            <a:endParaRPr kumimoji="0" lang="zh-CN" altLang="en-US"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Rectangle 5"/>
          <p:cNvSpPr/>
          <p:nvPr userDrawn="1"/>
        </p:nvSpPr>
        <p:spPr>
          <a:xfrm>
            <a:off x="6671733" y="6453188"/>
            <a:ext cx="5520267" cy="304800"/>
          </a:xfrm>
          <a:prstGeom prst="rect">
            <a:avLst/>
          </a:prstGeom>
          <a:solidFill>
            <a:srgbClr val="D5D1D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2" name="Vertical Title 1"/>
          <p:cNvSpPr>
            <a:spLocks noGrp="1"/>
          </p:cNvSpPr>
          <p:nvPr>
            <p:ph type="title" orient="vert"/>
          </p:nvPr>
        </p:nvSpPr>
        <p:spPr>
          <a:xfrm>
            <a:off x="8737600" y="609601"/>
            <a:ext cx="27432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p:cNvSpPr>
            <a:spLocks noGrp="1"/>
          </p:cNvSpPr>
          <p:nvPr>
            <p:ph type="sldNum" sz="quarter" idx="10"/>
          </p:nvPr>
        </p:nvSpPr>
        <p:spPr>
          <a:xfrm rot="5400000">
            <a:off x="8075084" y="103717"/>
            <a:ext cx="533400" cy="325967"/>
          </a:xfrm>
          <a:prstGeom prst="rect">
            <a:avLst/>
          </a:prstGeom>
        </p:spPr>
        <p:txBody>
          <a:bodyPr/>
          <a:lstStyle>
            <a:lvl1pPr eaLnBrk="1" fontAlgn="auto" hangingPunct="1">
              <a:spcBef>
                <a:spcPts val="0"/>
              </a:spcBef>
              <a:spcAft>
                <a:spcPts val="0"/>
              </a:spcAft>
              <a:defRPr>
                <a:solidFill>
                  <a:srgbClr val="FFFFFF"/>
                </a:solidFill>
                <a:latin typeface="+mn-lt"/>
                <a:ea typeface="+mn-ea"/>
              </a:defRPr>
            </a:lvl1pPr>
          </a:lstStyle>
          <a:p>
            <a:pPr>
              <a:defRPr/>
            </a:pPr>
            <a:fld id="{B56978E6-75E6-48AE-BCBF-80526548051E}" type="slidenum">
              <a:rPr lang="zh-CN" altLang="en-US" smtClean="0"/>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2685" y="228600"/>
            <a:ext cx="8434916" cy="609600"/>
          </a:xfrm>
        </p:spPr>
        <p:txBody>
          <a:bodyPr/>
          <a:lstStyle/>
          <a:p>
            <a:r>
              <a:rPr lang="en-US"/>
              <a:t>Click to edit Master title style</a:t>
            </a:r>
          </a:p>
        </p:txBody>
      </p:sp>
      <p:sp>
        <p:nvSpPr>
          <p:cNvPr id="3" name="Content Placeholder 2"/>
          <p:cNvSpPr>
            <a:spLocks noGrp="1"/>
          </p:cNvSpPr>
          <p:nvPr>
            <p:ph sz="half" idx="1"/>
          </p:nvPr>
        </p:nvSpPr>
        <p:spPr>
          <a:xfrm>
            <a:off x="508000" y="1295400"/>
            <a:ext cx="5486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295400"/>
            <a:ext cx="54864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24300"/>
            <a:ext cx="54864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13"/>
          <p:cNvSpPr>
            <a:spLocks noGrp="1"/>
          </p:cNvSpPr>
          <p:nvPr>
            <p:ph type="dt" sz="half" idx="10"/>
          </p:nvPr>
        </p:nvSpPr>
        <p:spPr>
          <a:xfrm>
            <a:off x="8128000" y="6400801"/>
            <a:ext cx="3556000" cy="2127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D9B60C33-563D-4026-883F-7939630F028B}" type="datetime1">
              <a:rPr lang="en-US" altLang="zh-CN" smtClean="0">
                <a:solidFill>
                  <a:prstClr val="black"/>
                </a:solidFill>
              </a:rPr>
              <a:t>10/27/2023</a:t>
            </a:fld>
            <a:endParaRPr lang="en-US" altLang="zh-CN">
              <a:solidFill>
                <a:prstClr val="black"/>
              </a:solidFill>
            </a:endParaRPr>
          </a:p>
        </p:txBody>
      </p:sp>
      <p:sp>
        <p:nvSpPr>
          <p:cNvPr id="7" name="Footer Placeholder 2"/>
          <p:cNvSpPr>
            <a:spLocks noGrp="1"/>
          </p:cNvSpPr>
          <p:nvPr>
            <p:ph type="ftr" sz="quarter" idx="11"/>
          </p:nvPr>
        </p:nvSpPr>
        <p:spPr>
          <a:xfrm>
            <a:off x="508001" y="6400801"/>
            <a:ext cx="7228417" cy="212725"/>
          </a:xfrm>
          <a:prstGeom prst="rect">
            <a:avLst/>
          </a:prstGeom>
        </p:spPr>
        <p:txBody>
          <a:bodyPr vert="horz" wrap="square" lIns="91440" tIns="45720" rIns="91440" bIns="45720" numCol="1" anchor="t" anchorCtr="0" compatLnSpc="1"/>
          <a:lstStyle>
            <a:lvl1pPr eaLnBrk="1" hangingPunct="1">
              <a:defRPr/>
            </a:lvl1pPr>
          </a:lstStyle>
          <a:p>
            <a:pPr fontAlgn="base">
              <a:spcBef>
                <a:spcPct val="0"/>
              </a:spcBef>
              <a:spcAft>
                <a:spcPct val="0"/>
              </a:spcAft>
              <a:defRPr/>
            </a:pPr>
            <a:r>
              <a:rPr lang="zh-CN" altLang="en-US">
                <a:solidFill>
                  <a:prstClr val="black"/>
                </a:solidFill>
              </a:rPr>
              <a:t>基于用户兴趣建模的推荐方法及应用研究</a:t>
            </a:r>
            <a:endParaRPr lang="en-US" altLang="zh-CN">
              <a:solidFill>
                <a:prstClr val="black"/>
              </a:solidFill>
            </a:endParaRPr>
          </a:p>
        </p:txBody>
      </p:sp>
      <p:sp>
        <p:nvSpPr>
          <p:cNvPr id="8" name="Slide Number Placeholder 22"/>
          <p:cNvSpPr>
            <a:spLocks noGrp="1"/>
          </p:cNvSpPr>
          <p:nvPr>
            <p:ph type="sldNum" sz="quarter" idx="12"/>
          </p:nvPr>
        </p:nvSpPr>
        <p:spPr>
          <a:xfrm>
            <a:off x="0" y="914401"/>
            <a:ext cx="711200" cy="244475"/>
          </a:xfrm>
          <a:prstGeom prst="rect">
            <a:avLst/>
          </a:prstGeom>
        </p:spPr>
        <p:txBody>
          <a:bodyPr/>
          <a:lstStyle>
            <a:lvl1pPr eaLnBrk="1" fontAlgn="auto" hangingPunct="1">
              <a:spcBef>
                <a:spcPts val="0"/>
              </a:spcBef>
              <a:spcAft>
                <a:spcPts val="0"/>
              </a:spcAft>
              <a:defRPr>
                <a:latin typeface="+mn-lt"/>
                <a:ea typeface="+mn-ea"/>
              </a:defRPr>
            </a:lvl1pPr>
          </a:lstStyle>
          <a:p>
            <a:pPr>
              <a:defRPr/>
            </a:pPr>
            <a:fld id="{214955AC-F55D-4EF9-A0E8-CEB26157A64F}" type="slidenum">
              <a:rPr lang="zh-CN" altLang="en-US" smtClean="0">
                <a:solidFill>
                  <a:prstClr val="black"/>
                </a:solidFill>
              </a:rPr>
              <a:t>‹#›</a:t>
            </a:fld>
            <a:endParaRPr lang="en-US" altLang="zh-CN">
              <a:solidFill>
                <a:prstClr val="black"/>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2685" y="228600"/>
            <a:ext cx="8434916" cy="609600"/>
          </a:xfrm>
        </p:spPr>
        <p:txBody>
          <a:bodyPr/>
          <a:lstStyle/>
          <a:p>
            <a:r>
              <a:rPr lang="en-US"/>
              <a:t>Click to edit Master title style</a:t>
            </a:r>
          </a:p>
        </p:txBody>
      </p:sp>
      <p:sp>
        <p:nvSpPr>
          <p:cNvPr id="3" name="Text Placeholder 2"/>
          <p:cNvSpPr>
            <a:spLocks noGrp="1"/>
          </p:cNvSpPr>
          <p:nvPr>
            <p:ph type="body" sz="half" idx="1"/>
          </p:nvPr>
        </p:nvSpPr>
        <p:spPr>
          <a:xfrm>
            <a:off x="508000" y="1295400"/>
            <a:ext cx="5486400" cy="5105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295400"/>
            <a:ext cx="5486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a:xfrm>
            <a:off x="8128000" y="6400801"/>
            <a:ext cx="3556000" cy="2127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876326C9-F290-4A5D-B51E-9BEA18CC2D15}" type="datetime1">
              <a:rPr lang="en-US" altLang="zh-CN" smtClean="0">
                <a:solidFill>
                  <a:prstClr val="black"/>
                </a:solidFill>
              </a:rPr>
              <a:t>10/27/2023</a:t>
            </a:fld>
            <a:endParaRPr lang="en-US" altLang="zh-CN">
              <a:solidFill>
                <a:prstClr val="black"/>
              </a:solidFill>
            </a:endParaRPr>
          </a:p>
        </p:txBody>
      </p:sp>
      <p:sp>
        <p:nvSpPr>
          <p:cNvPr id="6" name="Footer Placeholder 2"/>
          <p:cNvSpPr>
            <a:spLocks noGrp="1"/>
          </p:cNvSpPr>
          <p:nvPr>
            <p:ph type="ftr" sz="quarter" idx="11"/>
          </p:nvPr>
        </p:nvSpPr>
        <p:spPr>
          <a:xfrm>
            <a:off x="508001" y="6400801"/>
            <a:ext cx="7228417" cy="212725"/>
          </a:xfrm>
          <a:prstGeom prst="rect">
            <a:avLst/>
          </a:prstGeom>
        </p:spPr>
        <p:txBody>
          <a:bodyPr vert="horz" wrap="square" lIns="91440" tIns="45720" rIns="91440" bIns="45720" numCol="1" anchor="t" anchorCtr="0" compatLnSpc="1"/>
          <a:lstStyle>
            <a:lvl1pPr eaLnBrk="1" hangingPunct="1">
              <a:defRPr/>
            </a:lvl1pPr>
          </a:lstStyle>
          <a:p>
            <a:pPr fontAlgn="base">
              <a:spcBef>
                <a:spcPct val="0"/>
              </a:spcBef>
              <a:spcAft>
                <a:spcPct val="0"/>
              </a:spcAft>
              <a:defRPr/>
            </a:pPr>
            <a:r>
              <a:rPr lang="en-US" altLang="zh-CN" dirty="0">
                <a:solidFill>
                  <a:prstClr val="black"/>
                </a:solidFill>
              </a:rPr>
              <a:t>click</a:t>
            </a:r>
          </a:p>
        </p:txBody>
      </p:sp>
      <p:sp>
        <p:nvSpPr>
          <p:cNvPr id="7" name="Slide Number Placeholder 22"/>
          <p:cNvSpPr>
            <a:spLocks noGrp="1"/>
          </p:cNvSpPr>
          <p:nvPr>
            <p:ph type="sldNum" sz="quarter" idx="12"/>
          </p:nvPr>
        </p:nvSpPr>
        <p:spPr>
          <a:xfrm>
            <a:off x="0" y="914401"/>
            <a:ext cx="711200" cy="244475"/>
          </a:xfrm>
          <a:prstGeom prst="rect">
            <a:avLst/>
          </a:prstGeom>
        </p:spPr>
        <p:txBody>
          <a:bodyPr/>
          <a:lstStyle>
            <a:lvl1pPr eaLnBrk="1" fontAlgn="auto" hangingPunct="1">
              <a:spcBef>
                <a:spcPts val="0"/>
              </a:spcBef>
              <a:spcAft>
                <a:spcPts val="0"/>
              </a:spcAft>
              <a:defRPr>
                <a:latin typeface="+mn-lt"/>
                <a:ea typeface="+mn-ea"/>
              </a:defRPr>
            </a:lvl1pPr>
          </a:lstStyle>
          <a:p>
            <a:pPr>
              <a:defRPr/>
            </a:pPr>
            <a:fld id="{375F148C-ABE4-4AA3-A56D-943E43B2721D}" type="slidenum">
              <a:rPr lang="zh-CN" altLang="en-US" smtClean="0">
                <a:solidFill>
                  <a:prstClr val="black"/>
                </a:solidFill>
              </a:rPr>
              <a:t>‹#›</a:t>
            </a:fld>
            <a:endParaRPr lang="en-US" altLang="zh-CN">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5" name="Rectangle 4"/>
          <p:cNvSpPr/>
          <p:nvPr userDrawn="1"/>
        </p:nvSpPr>
        <p:spPr>
          <a:xfrm>
            <a:off x="-12699" y="6453189"/>
            <a:ext cx="6684433" cy="31273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Lab of Media Computing</a:t>
            </a:r>
            <a:endParaRPr kumimoji="0" lang="zh-CN" altLang="en-US"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Rectangle 5"/>
          <p:cNvSpPr/>
          <p:nvPr userDrawn="1"/>
        </p:nvSpPr>
        <p:spPr>
          <a:xfrm>
            <a:off x="6671733" y="6453188"/>
            <a:ext cx="5520267" cy="304800"/>
          </a:xfrm>
          <a:prstGeom prst="rect">
            <a:avLst/>
          </a:prstGeom>
          <a:solidFill>
            <a:srgbClr val="D5D1D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2" name="Title 1"/>
          <p:cNvSpPr>
            <a:spLocks noGrp="1"/>
          </p:cNvSpPr>
          <p:nvPr>
            <p:ph type="title"/>
          </p:nvPr>
        </p:nvSpPr>
        <p:spPr>
          <a:xfrm>
            <a:off x="302685" y="228600"/>
            <a:ext cx="8434916" cy="609600"/>
          </a:xfrm>
        </p:spPr>
        <p:txBody>
          <a:bodyPr/>
          <a:lstStyle/>
          <a:p>
            <a:r>
              <a:rPr lang="en-US"/>
              <a:t>Click to edit Master title style</a:t>
            </a:r>
          </a:p>
        </p:txBody>
      </p:sp>
      <p:sp>
        <p:nvSpPr>
          <p:cNvPr id="3" name="Content Placeholder 2"/>
          <p:cNvSpPr>
            <a:spLocks noGrp="1"/>
          </p:cNvSpPr>
          <p:nvPr>
            <p:ph sz="half" idx="1"/>
          </p:nvPr>
        </p:nvSpPr>
        <p:spPr>
          <a:xfrm>
            <a:off x="508000" y="1295400"/>
            <a:ext cx="54864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95400"/>
            <a:ext cx="54864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22"/>
          <p:cNvSpPr>
            <a:spLocks noGrp="1"/>
          </p:cNvSpPr>
          <p:nvPr>
            <p:ph type="sldNum" sz="quarter" idx="10"/>
          </p:nvPr>
        </p:nvSpPr>
        <p:spPr>
          <a:xfrm>
            <a:off x="0" y="914401"/>
            <a:ext cx="711200" cy="244475"/>
          </a:xfrm>
          <a:prstGeom prst="rect">
            <a:avLst/>
          </a:prstGeom>
        </p:spPr>
        <p:txBody>
          <a:bodyPr/>
          <a:lstStyle>
            <a:lvl1pPr eaLnBrk="1" fontAlgn="auto" hangingPunct="1">
              <a:spcBef>
                <a:spcPts val="0"/>
              </a:spcBef>
              <a:spcAft>
                <a:spcPts val="0"/>
              </a:spcAft>
              <a:defRPr>
                <a:latin typeface="+mn-lt"/>
                <a:ea typeface="+mn-ea"/>
              </a:defRPr>
            </a:lvl1pPr>
          </a:lstStyle>
          <a:p>
            <a:pPr>
              <a:defRPr/>
            </a:pPr>
            <a:fld id="{EA2D9EB6-027E-4FA4-8949-B0E595530940}" type="slidenum">
              <a:rPr lang="zh-CN" altLang="en-US" smtClean="0">
                <a:solidFill>
                  <a:prstClr val="black"/>
                </a:solidFill>
              </a:rPr>
              <a:t>‹#›</a:t>
            </a:fld>
            <a:endParaRPr lang="en-US" altLang="zh-CN">
              <a:solidFill>
                <a:prstClr val="black"/>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5" name="Rectangle 4"/>
          <p:cNvSpPr/>
          <p:nvPr userDrawn="1"/>
        </p:nvSpPr>
        <p:spPr>
          <a:xfrm>
            <a:off x="-12699" y="6453189"/>
            <a:ext cx="6684433" cy="31273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Lab of Media Computing</a:t>
            </a:r>
            <a:endParaRPr kumimoji="0" lang="zh-CN" altLang="en-US"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Rectangle 5"/>
          <p:cNvSpPr/>
          <p:nvPr userDrawn="1"/>
        </p:nvSpPr>
        <p:spPr>
          <a:xfrm>
            <a:off x="6671733" y="6453188"/>
            <a:ext cx="5520267" cy="304800"/>
          </a:xfrm>
          <a:prstGeom prst="rect">
            <a:avLst/>
          </a:prstGeom>
          <a:solidFill>
            <a:srgbClr val="D5D1D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2" name="Title 1"/>
          <p:cNvSpPr>
            <a:spLocks noGrp="1"/>
          </p:cNvSpPr>
          <p:nvPr>
            <p:ph type="title"/>
          </p:nvPr>
        </p:nvSpPr>
        <p:spPr>
          <a:xfrm>
            <a:off x="302685" y="228600"/>
            <a:ext cx="8434916" cy="609600"/>
          </a:xfrm>
        </p:spPr>
        <p:txBody>
          <a:bodyPr/>
          <a:lstStyle/>
          <a:p>
            <a:r>
              <a:rPr lang="en-US"/>
              <a:t>Click to edit Master title style</a:t>
            </a:r>
          </a:p>
        </p:txBody>
      </p:sp>
      <p:sp>
        <p:nvSpPr>
          <p:cNvPr id="3" name="Text Placeholder 2"/>
          <p:cNvSpPr>
            <a:spLocks noGrp="1"/>
          </p:cNvSpPr>
          <p:nvPr>
            <p:ph type="body" sz="half" idx="1"/>
          </p:nvPr>
        </p:nvSpPr>
        <p:spPr>
          <a:xfrm>
            <a:off x="508000" y="1295400"/>
            <a:ext cx="111760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000" y="3924300"/>
            <a:ext cx="111760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22"/>
          <p:cNvSpPr>
            <a:spLocks noGrp="1"/>
          </p:cNvSpPr>
          <p:nvPr>
            <p:ph type="sldNum" sz="quarter" idx="10"/>
          </p:nvPr>
        </p:nvSpPr>
        <p:spPr>
          <a:xfrm>
            <a:off x="0" y="914401"/>
            <a:ext cx="711200" cy="244475"/>
          </a:xfrm>
          <a:prstGeom prst="rect">
            <a:avLst/>
          </a:prstGeom>
        </p:spPr>
        <p:txBody>
          <a:bodyPr/>
          <a:lstStyle>
            <a:lvl1pPr eaLnBrk="1" fontAlgn="auto" hangingPunct="1">
              <a:spcBef>
                <a:spcPts val="0"/>
              </a:spcBef>
              <a:spcAft>
                <a:spcPts val="0"/>
              </a:spcAft>
              <a:defRPr>
                <a:latin typeface="+mn-lt"/>
                <a:ea typeface="+mn-ea"/>
              </a:defRPr>
            </a:lvl1pPr>
          </a:lstStyle>
          <a:p>
            <a:pPr>
              <a:defRPr/>
            </a:pPr>
            <a:fld id="{F181EE71-9DCE-4B9B-AD1A-BD288EF9D109}" type="slidenum">
              <a:rPr lang="zh-CN" altLang="en-US" smtClean="0">
                <a:solidFill>
                  <a:prstClr val="black"/>
                </a:solidFill>
              </a:rPr>
              <a:t>‹#›</a:t>
            </a:fld>
            <a:endParaRPr lang="en-US" altLang="zh-CN">
              <a:solidFill>
                <a:prstClr val="black"/>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6" name="Rectangle 4"/>
          <p:cNvSpPr/>
          <p:nvPr userDrawn="1"/>
        </p:nvSpPr>
        <p:spPr>
          <a:xfrm>
            <a:off x="-12699" y="6453189"/>
            <a:ext cx="6684433" cy="31273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Lab of Media Computing</a:t>
            </a:r>
            <a:endParaRPr kumimoji="0" lang="zh-CN" altLang="en-US"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Rectangle 5"/>
          <p:cNvSpPr/>
          <p:nvPr userDrawn="1"/>
        </p:nvSpPr>
        <p:spPr>
          <a:xfrm>
            <a:off x="6671733" y="6453188"/>
            <a:ext cx="5520267" cy="304800"/>
          </a:xfrm>
          <a:prstGeom prst="rect">
            <a:avLst/>
          </a:prstGeom>
          <a:solidFill>
            <a:srgbClr val="D5D1D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2" name="Title 1"/>
          <p:cNvSpPr>
            <a:spLocks noGrp="1"/>
          </p:cNvSpPr>
          <p:nvPr>
            <p:ph type="title"/>
          </p:nvPr>
        </p:nvSpPr>
        <p:spPr>
          <a:xfrm>
            <a:off x="302685" y="228600"/>
            <a:ext cx="8434916" cy="609600"/>
          </a:xfrm>
        </p:spPr>
        <p:txBody>
          <a:bodyPr/>
          <a:lstStyle/>
          <a:p>
            <a:r>
              <a:rPr lang="en-US"/>
              <a:t>Click to edit Master title style</a:t>
            </a:r>
          </a:p>
        </p:txBody>
      </p:sp>
      <p:sp>
        <p:nvSpPr>
          <p:cNvPr id="3" name="Text Placeholder 2"/>
          <p:cNvSpPr>
            <a:spLocks noGrp="1"/>
          </p:cNvSpPr>
          <p:nvPr>
            <p:ph type="body" sz="half" idx="1"/>
          </p:nvPr>
        </p:nvSpPr>
        <p:spPr>
          <a:xfrm>
            <a:off x="508000" y="1295400"/>
            <a:ext cx="5486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295400"/>
            <a:ext cx="54864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24300"/>
            <a:ext cx="54864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22"/>
          <p:cNvSpPr>
            <a:spLocks noGrp="1"/>
          </p:cNvSpPr>
          <p:nvPr>
            <p:ph type="sldNum" sz="quarter" idx="10"/>
          </p:nvPr>
        </p:nvSpPr>
        <p:spPr>
          <a:xfrm>
            <a:off x="0" y="914401"/>
            <a:ext cx="711200" cy="244475"/>
          </a:xfrm>
          <a:prstGeom prst="rect">
            <a:avLst/>
          </a:prstGeom>
        </p:spPr>
        <p:txBody>
          <a:bodyPr/>
          <a:lstStyle>
            <a:lvl1pPr eaLnBrk="1" fontAlgn="auto" hangingPunct="1">
              <a:spcBef>
                <a:spcPts val="0"/>
              </a:spcBef>
              <a:spcAft>
                <a:spcPts val="0"/>
              </a:spcAft>
              <a:defRPr>
                <a:latin typeface="+mn-lt"/>
                <a:ea typeface="+mn-ea"/>
              </a:defRPr>
            </a:lvl1pPr>
          </a:lstStyle>
          <a:p>
            <a:pPr>
              <a:defRPr/>
            </a:pPr>
            <a:fld id="{FD1574E5-4047-44DF-A822-CAF77FCF252B}" type="slidenum">
              <a:rPr lang="zh-CN" altLang="en-US" smtClean="0">
                <a:solidFill>
                  <a:prstClr val="black"/>
                </a:solidFill>
              </a:rPr>
              <a:t>‹#›</a:t>
            </a:fld>
            <a:endParaRPr lang="en-US" altLang="zh-CN">
              <a:solidFill>
                <a:prstClr val="black"/>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302685" y="228600"/>
            <a:ext cx="8434916" cy="609600"/>
          </a:xfrm>
        </p:spPr>
        <p:txBody>
          <a:bodyPr/>
          <a:lstStyle/>
          <a:p>
            <a:r>
              <a:rPr lang="en-US"/>
              <a:t>Click to edit Master title style</a:t>
            </a:r>
          </a:p>
        </p:txBody>
      </p:sp>
      <p:sp>
        <p:nvSpPr>
          <p:cNvPr id="3" name="Content Placeholder 2"/>
          <p:cNvSpPr>
            <a:spLocks noGrp="1"/>
          </p:cNvSpPr>
          <p:nvPr>
            <p:ph sz="quarter" idx="1"/>
          </p:nvPr>
        </p:nvSpPr>
        <p:spPr>
          <a:xfrm>
            <a:off x="508000" y="1295400"/>
            <a:ext cx="54864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295400"/>
            <a:ext cx="54864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508000" y="3924300"/>
            <a:ext cx="111760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13"/>
          <p:cNvSpPr>
            <a:spLocks noGrp="1"/>
          </p:cNvSpPr>
          <p:nvPr>
            <p:ph type="dt" sz="half" idx="10"/>
          </p:nvPr>
        </p:nvSpPr>
        <p:spPr>
          <a:xfrm>
            <a:off x="8128000" y="6400801"/>
            <a:ext cx="3556000" cy="2127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EB55D58D-1C0E-4288-85A2-7C802EED5962}" type="datetime1">
              <a:rPr lang="en-US" altLang="zh-CN" smtClean="0">
                <a:solidFill>
                  <a:prstClr val="black"/>
                </a:solidFill>
              </a:rPr>
              <a:t>10/27/2023</a:t>
            </a:fld>
            <a:endParaRPr lang="en-US" altLang="zh-CN">
              <a:solidFill>
                <a:prstClr val="black"/>
              </a:solidFill>
            </a:endParaRPr>
          </a:p>
        </p:txBody>
      </p:sp>
      <p:sp>
        <p:nvSpPr>
          <p:cNvPr id="7" name="Footer Placeholder 2"/>
          <p:cNvSpPr>
            <a:spLocks noGrp="1"/>
          </p:cNvSpPr>
          <p:nvPr>
            <p:ph type="ftr" sz="quarter" idx="11"/>
          </p:nvPr>
        </p:nvSpPr>
        <p:spPr>
          <a:xfrm>
            <a:off x="508001" y="6400801"/>
            <a:ext cx="7228417" cy="212725"/>
          </a:xfrm>
          <a:prstGeom prst="rect">
            <a:avLst/>
          </a:prstGeom>
        </p:spPr>
        <p:txBody>
          <a:bodyPr vert="horz" wrap="square" lIns="91440" tIns="45720" rIns="91440" bIns="45720" numCol="1" anchor="t" anchorCtr="0" compatLnSpc="1"/>
          <a:lstStyle>
            <a:lvl1pPr eaLnBrk="1" hangingPunct="1">
              <a:defRPr/>
            </a:lvl1pPr>
          </a:lstStyle>
          <a:p>
            <a:pPr fontAlgn="base">
              <a:spcBef>
                <a:spcPct val="0"/>
              </a:spcBef>
              <a:spcAft>
                <a:spcPct val="0"/>
              </a:spcAft>
              <a:defRPr/>
            </a:pPr>
            <a:r>
              <a:rPr lang="zh-CN" altLang="en-US">
                <a:solidFill>
                  <a:prstClr val="black"/>
                </a:solidFill>
              </a:rPr>
              <a:t>基于用户兴趣建模的推荐方法及应用研究</a:t>
            </a:r>
            <a:endParaRPr lang="en-US" altLang="zh-CN">
              <a:solidFill>
                <a:prstClr val="black"/>
              </a:solidFill>
            </a:endParaRPr>
          </a:p>
        </p:txBody>
      </p:sp>
      <p:sp>
        <p:nvSpPr>
          <p:cNvPr id="8" name="Slide Number Placeholder 22"/>
          <p:cNvSpPr>
            <a:spLocks noGrp="1"/>
          </p:cNvSpPr>
          <p:nvPr>
            <p:ph type="sldNum" sz="quarter" idx="12"/>
          </p:nvPr>
        </p:nvSpPr>
        <p:spPr>
          <a:xfrm>
            <a:off x="0" y="914401"/>
            <a:ext cx="711200" cy="244475"/>
          </a:xfrm>
          <a:prstGeom prst="rect">
            <a:avLst/>
          </a:prstGeom>
        </p:spPr>
        <p:txBody>
          <a:bodyPr/>
          <a:lstStyle>
            <a:lvl1pPr eaLnBrk="1" fontAlgn="auto" hangingPunct="1">
              <a:spcBef>
                <a:spcPts val="0"/>
              </a:spcBef>
              <a:spcAft>
                <a:spcPts val="0"/>
              </a:spcAft>
              <a:defRPr>
                <a:latin typeface="+mn-lt"/>
                <a:ea typeface="+mn-ea"/>
              </a:defRPr>
            </a:lvl1pPr>
          </a:lstStyle>
          <a:p>
            <a:pPr>
              <a:defRPr/>
            </a:pPr>
            <a:fld id="{CA28FA9A-BE72-4ABD-9DC1-C7B520EA4138}" type="slidenum">
              <a:rPr lang="zh-CN" altLang="en-US" smtClean="0">
                <a:solidFill>
                  <a:prstClr val="black"/>
                </a:solidFill>
              </a:rPr>
              <a:t>‹#›</a:t>
            </a:fld>
            <a:endParaRPr lang="en-US" altLang="zh-CN">
              <a:solidFill>
                <a:prstClr val="black"/>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302685" y="228600"/>
            <a:ext cx="8434916" cy="609600"/>
          </a:xfrm>
        </p:spPr>
        <p:txBody>
          <a:bodyPr/>
          <a:lstStyle/>
          <a:p>
            <a:r>
              <a:rPr lang="en-US"/>
              <a:t>Click to edit Master title style</a:t>
            </a:r>
          </a:p>
        </p:txBody>
      </p:sp>
      <p:sp>
        <p:nvSpPr>
          <p:cNvPr id="3" name="Content Placeholder 2"/>
          <p:cNvSpPr>
            <a:spLocks noGrp="1"/>
          </p:cNvSpPr>
          <p:nvPr>
            <p:ph sz="quarter" idx="1"/>
          </p:nvPr>
        </p:nvSpPr>
        <p:spPr>
          <a:xfrm>
            <a:off x="508000" y="1295400"/>
            <a:ext cx="54864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295400"/>
            <a:ext cx="54864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08000" y="3924300"/>
            <a:ext cx="54864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7600" y="3924300"/>
            <a:ext cx="54864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p:cNvSpPr>
            <a:spLocks noGrp="1"/>
          </p:cNvSpPr>
          <p:nvPr>
            <p:ph type="dt" sz="half" idx="10"/>
          </p:nvPr>
        </p:nvSpPr>
        <p:spPr>
          <a:xfrm>
            <a:off x="8128000" y="6400801"/>
            <a:ext cx="3556000" cy="2127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7D694A8F-AED9-40BC-B643-8F35AAB265D6}" type="datetime1">
              <a:rPr lang="en-US" altLang="zh-CN" smtClean="0">
                <a:solidFill>
                  <a:prstClr val="black"/>
                </a:solidFill>
              </a:rPr>
              <a:t>10/27/2023</a:t>
            </a:fld>
            <a:endParaRPr lang="en-US" altLang="zh-CN">
              <a:solidFill>
                <a:prstClr val="black"/>
              </a:solidFill>
            </a:endParaRPr>
          </a:p>
        </p:txBody>
      </p:sp>
      <p:sp>
        <p:nvSpPr>
          <p:cNvPr id="8" name="Footer Placeholder 2"/>
          <p:cNvSpPr>
            <a:spLocks noGrp="1"/>
          </p:cNvSpPr>
          <p:nvPr>
            <p:ph type="ftr" sz="quarter" idx="11"/>
          </p:nvPr>
        </p:nvSpPr>
        <p:spPr>
          <a:xfrm>
            <a:off x="508001" y="6400801"/>
            <a:ext cx="7228417" cy="212725"/>
          </a:xfrm>
          <a:prstGeom prst="rect">
            <a:avLst/>
          </a:prstGeom>
        </p:spPr>
        <p:txBody>
          <a:bodyPr vert="horz" wrap="square" lIns="91440" tIns="45720" rIns="91440" bIns="45720" numCol="1" anchor="t" anchorCtr="0" compatLnSpc="1"/>
          <a:lstStyle>
            <a:lvl1pPr eaLnBrk="1" hangingPunct="1">
              <a:defRPr/>
            </a:lvl1pPr>
          </a:lstStyle>
          <a:p>
            <a:pPr fontAlgn="base">
              <a:spcBef>
                <a:spcPct val="0"/>
              </a:spcBef>
              <a:spcAft>
                <a:spcPct val="0"/>
              </a:spcAft>
              <a:defRPr/>
            </a:pPr>
            <a:r>
              <a:rPr lang="zh-CN" altLang="en-US">
                <a:solidFill>
                  <a:prstClr val="black"/>
                </a:solidFill>
              </a:rPr>
              <a:t>基于用户兴趣建模的推荐方法及应用研究</a:t>
            </a:r>
            <a:endParaRPr lang="en-US" altLang="zh-CN">
              <a:solidFill>
                <a:prstClr val="black"/>
              </a:solidFill>
            </a:endParaRPr>
          </a:p>
        </p:txBody>
      </p:sp>
      <p:sp>
        <p:nvSpPr>
          <p:cNvPr id="9" name="Slide Number Placeholder 22"/>
          <p:cNvSpPr>
            <a:spLocks noGrp="1"/>
          </p:cNvSpPr>
          <p:nvPr>
            <p:ph type="sldNum" sz="quarter" idx="12"/>
          </p:nvPr>
        </p:nvSpPr>
        <p:spPr>
          <a:xfrm>
            <a:off x="0" y="914401"/>
            <a:ext cx="711200" cy="244475"/>
          </a:xfrm>
          <a:prstGeom prst="rect">
            <a:avLst/>
          </a:prstGeom>
        </p:spPr>
        <p:txBody>
          <a:bodyPr/>
          <a:lstStyle>
            <a:lvl1pPr eaLnBrk="1" fontAlgn="auto" hangingPunct="1">
              <a:spcBef>
                <a:spcPts val="0"/>
              </a:spcBef>
              <a:spcAft>
                <a:spcPts val="0"/>
              </a:spcAft>
              <a:defRPr>
                <a:latin typeface="+mn-lt"/>
                <a:ea typeface="+mn-ea"/>
              </a:defRPr>
            </a:lvl1pPr>
          </a:lstStyle>
          <a:p>
            <a:pPr>
              <a:defRPr/>
            </a:pPr>
            <a:fld id="{D2CA83C8-4750-41DC-9D23-B7A15298B72F}" type="slidenum">
              <a:rPr lang="zh-CN" altLang="en-US" smtClean="0">
                <a:solidFill>
                  <a:prstClr val="black"/>
                </a:solidFill>
              </a:rPr>
              <a:t>‹#›</a:t>
            </a:fld>
            <a:endParaRPr lang="en-US" altLang="zh-CN">
              <a:solidFill>
                <a:prstClr val="black"/>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5" name="Rectangle 4"/>
          <p:cNvSpPr/>
          <p:nvPr userDrawn="1"/>
        </p:nvSpPr>
        <p:spPr>
          <a:xfrm>
            <a:off x="-12699" y="6453189"/>
            <a:ext cx="6684433" cy="31273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Lab of Media Computing</a:t>
            </a:r>
            <a:endParaRPr kumimoji="0" lang="zh-CN" altLang="en-US"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Rectangle 5"/>
          <p:cNvSpPr/>
          <p:nvPr userDrawn="1"/>
        </p:nvSpPr>
        <p:spPr>
          <a:xfrm>
            <a:off x="6671733" y="6453188"/>
            <a:ext cx="5520267" cy="304800"/>
          </a:xfrm>
          <a:prstGeom prst="rect">
            <a:avLst/>
          </a:prstGeom>
          <a:solidFill>
            <a:srgbClr val="D5D1D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2" name="Title 1"/>
          <p:cNvSpPr>
            <a:spLocks noGrp="1"/>
          </p:cNvSpPr>
          <p:nvPr>
            <p:ph type="title"/>
          </p:nvPr>
        </p:nvSpPr>
        <p:spPr>
          <a:xfrm>
            <a:off x="302685" y="228600"/>
            <a:ext cx="8434916" cy="609600"/>
          </a:xfrm>
        </p:spPr>
        <p:txBody>
          <a:bodyPr/>
          <a:lstStyle/>
          <a:p>
            <a:r>
              <a:rPr lang="en-US" dirty="0"/>
              <a:t>Click to edit Master title style</a:t>
            </a:r>
          </a:p>
        </p:txBody>
      </p:sp>
      <p:sp>
        <p:nvSpPr>
          <p:cNvPr id="3" name="Content Placeholder 2"/>
          <p:cNvSpPr>
            <a:spLocks noGrp="1"/>
          </p:cNvSpPr>
          <p:nvPr>
            <p:ph sz="half" idx="1"/>
          </p:nvPr>
        </p:nvSpPr>
        <p:spPr>
          <a:xfrm>
            <a:off x="508000" y="1295400"/>
            <a:ext cx="11176000" cy="24765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08000" y="3924300"/>
            <a:ext cx="111760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22"/>
          <p:cNvSpPr>
            <a:spLocks noGrp="1"/>
          </p:cNvSpPr>
          <p:nvPr>
            <p:ph type="sldNum" sz="quarter" idx="10"/>
          </p:nvPr>
        </p:nvSpPr>
        <p:spPr>
          <a:xfrm>
            <a:off x="0" y="914401"/>
            <a:ext cx="711200" cy="244475"/>
          </a:xfrm>
          <a:prstGeom prst="rect">
            <a:avLst/>
          </a:prstGeom>
        </p:spPr>
        <p:txBody>
          <a:bodyPr/>
          <a:lstStyle>
            <a:lvl1pPr eaLnBrk="1" fontAlgn="auto" hangingPunct="1">
              <a:spcBef>
                <a:spcPts val="0"/>
              </a:spcBef>
              <a:spcAft>
                <a:spcPts val="0"/>
              </a:spcAft>
              <a:defRPr>
                <a:latin typeface="+mn-lt"/>
                <a:ea typeface="+mn-ea"/>
              </a:defRPr>
            </a:lvl1pPr>
          </a:lstStyle>
          <a:p>
            <a:pPr>
              <a:defRPr/>
            </a:pPr>
            <a:fld id="{D68FB3A1-0DCE-486C-B242-E54861D38F63}" type="slidenum">
              <a:rPr lang="zh-CN" altLang="en-US" smtClean="0">
                <a:solidFill>
                  <a:prstClr val="black"/>
                </a:solidFill>
              </a:rPr>
              <a:t>‹#›</a:t>
            </a:fld>
            <a:endParaRPr lang="en-US" altLang="zh-CN">
              <a:solidFill>
                <a:prstClr val="black"/>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6"/>
          <p:cNvSpPr/>
          <p:nvPr userDrawn="1"/>
        </p:nvSpPr>
        <p:spPr>
          <a:xfrm>
            <a:off x="0" y="91440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5" name="Slide Number Placeholder 22"/>
          <p:cNvSpPr txBox="1"/>
          <p:nvPr userDrawn="1"/>
        </p:nvSpPr>
        <p:spPr>
          <a:xfrm>
            <a:off x="0" y="914401"/>
            <a:ext cx="711200" cy="244475"/>
          </a:xfrm>
          <a:prstGeom prst="rect">
            <a:avLst/>
          </a:prstGeom>
        </p:spPr>
        <p:txBody>
          <a:bodyPr anchor="ctr">
            <a:normAutofit fontScale="85000" lnSpcReduction="20000"/>
          </a:bodyPr>
          <a:lstStyle>
            <a:defPPr>
              <a:defRPr lang="zh-CN"/>
            </a:defPPr>
            <a:lvl1pPr marL="0" algn="ctr" defTabSz="914400" rtl="0" eaLnBrk="1" latinLnBrk="0" hangingPunct="1">
              <a:defRPr sz="1400" b="1" kern="1200">
                <a:solidFill>
                  <a:schemeClr val="bg1"/>
                </a:solidFill>
                <a:latin typeface="Tw Cen MT" panose="020B0602020104020603" pitchFamily="34" charset="0"/>
                <a:ea typeface="宋体" panose="02010600030101010101" pitchFamily="2"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463990C5-A130-4402-9DB1-275671C4A9B0}" type="slidenum">
              <a:rPr kumimoji="0" lang="zh-CN" altLang="en-US" sz="1400" b="1" i="0" u="none" strike="noStrike" kern="1200" cap="none" spc="0" normalizeH="0" baseline="0" noProof="0" smtClean="0">
                <a:ln>
                  <a:noFill/>
                </a:ln>
                <a:solidFill>
                  <a:prstClr val="white"/>
                </a:solidFill>
                <a:effectLst/>
                <a:uLnTx/>
                <a:uFillTx/>
                <a:latin typeface="Tw Cen MT" panose="020B0602020104020603" pitchFamily="34" charset="0"/>
                <a:ea typeface="宋体" panose="02010600030101010101" pitchFamily="2" charset="-122"/>
                <a:cs typeface="+mn-cs"/>
              </a:rPr>
              <a:t>‹#›</a:t>
            </a:fld>
            <a:endParaRPr kumimoji="0" lang="en-US" altLang="zh-CN" sz="1400" b="1" i="0" u="none" strike="noStrike" kern="1200" cap="none" spc="0" normalizeH="0" baseline="0" noProof="0">
              <a:ln>
                <a:noFill/>
              </a:ln>
              <a:solidFill>
                <a:prstClr val="white"/>
              </a:solidFill>
              <a:effectLst/>
              <a:uLnTx/>
              <a:uFillTx/>
              <a:latin typeface="Tw Cen MT" panose="020B0602020104020603" pitchFamily="34" charset="0"/>
              <a:ea typeface="宋体" panose="02010600030101010101" pitchFamily="2" charset="-122"/>
              <a:cs typeface="+mn-cs"/>
            </a:endParaRPr>
          </a:p>
        </p:txBody>
      </p:sp>
      <p:sp>
        <p:nvSpPr>
          <p:cNvPr id="2" name="Title 1"/>
          <p:cNvSpPr>
            <a:spLocks noGrp="1"/>
          </p:cNvSpPr>
          <p:nvPr>
            <p:ph type="title"/>
          </p:nvPr>
        </p:nvSpPr>
        <p:spPr>
          <a:xfrm>
            <a:off x="304800" y="228600"/>
            <a:ext cx="8436864" cy="612648"/>
          </a:xfrm>
        </p:spPr>
        <p:txBody>
          <a:bodyPr/>
          <a:lstStyle>
            <a:lvl1pPr>
              <a:defRPr sz="3200" b="1" baseline="0">
                <a:solidFill>
                  <a:schemeClr val="accent2"/>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8" name="Content Placeholder 7"/>
          <p:cNvSpPr>
            <a:spLocks noGrp="1"/>
          </p:cNvSpPr>
          <p:nvPr>
            <p:ph sz="quarter" idx="1"/>
          </p:nvPr>
        </p:nvSpPr>
        <p:spPr>
          <a:xfrm>
            <a:off x="239349" y="1268760"/>
            <a:ext cx="11521280" cy="4968552"/>
          </a:xfrm>
        </p:spPr>
        <p:txBody>
          <a:bodyPr/>
          <a:lstStyle>
            <a:lvl1pPr>
              <a:defRPr sz="3200" baseline="0">
                <a:latin typeface="Times New Roman" panose="02020603050405020304" pitchFamily="18" charset="0"/>
                <a:cs typeface="Times New Roman" panose="02020603050405020304" pitchFamily="18" charset="0"/>
              </a:defRPr>
            </a:lvl1pPr>
            <a:lvl2pPr>
              <a:defRPr baseline="0">
                <a:latin typeface="Palatino Linotype" panose="02040502050505030304" pitchFamily="18" charset="0"/>
                <a:cs typeface="Calibri" panose="020F0502020204030204" pitchFamily="34" charset="0"/>
              </a:defRPr>
            </a:lvl2pPr>
            <a:lvl3pPr>
              <a:defRPr baseline="0">
                <a:latin typeface="Palatino Linotype" panose="02040502050505030304" pitchFamily="18" charset="0"/>
                <a:cs typeface="Calibri" panose="020F0502020204030204" pitchFamily="34" charset="0"/>
              </a:defRPr>
            </a:lvl3pPr>
            <a:lvl4pPr>
              <a:defRPr baseline="0">
                <a:latin typeface="Palatino Linotype" panose="02040502050505030304" pitchFamily="18" charset="0"/>
                <a:cs typeface="Calibri" panose="020F0502020204030204" pitchFamily="34" charset="0"/>
              </a:defRPr>
            </a:lvl4pPr>
            <a:lvl5pPr>
              <a:defRPr baseline="0">
                <a:latin typeface="Palatino Linotype" panose="02040502050505030304" pitchFamily="18"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4"/>
          <p:cNvSpPr/>
          <p:nvPr userDrawn="1"/>
        </p:nvSpPr>
        <p:spPr>
          <a:xfrm>
            <a:off x="-12699" y="6453189"/>
            <a:ext cx="6684433" cy="31273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Lab of Media Computing</a:t>
            </a:r>
            <a:endParaRPr kumimoji="0" lang="zh-CN" altLang="en-US"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Rectangle 5"/>
          <p:cNvSpPr/>
          <p:nvPr userDrawn="1"/>
        </p:nvSpPr>
        <p:spPr>
          <a:xfrm>
            <a:off x="6671733" y="6453188"/>
            <a:ext cx="5520267" cy="304800"/>
          </a:xfrm>
          <a:prstGeom prst="rect">
            <a:avLst/>
          </a:prstGeom>
          <a:solidFill>
            <a:srgbClr val="D5D1D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4" name="Slide Number Placeholder 22"/>
          <p:cNvSpPr>
            <a:spLocks noGrp="1"/>
          </p:cNvSpPr>
          <p:nvPr>
            <p:ph type="sldNum" sz="quarter" idx="10"/>
          </p:nvPr>
        </p:nvSpPr>
        <p:spPr>
          <a:xfrm>
            <a:off x="0" y="914401"/>
            <a:ext cx="711200" cy="244475"/>
          </a:xfrm>
          <a:prstGeom prst="rect">
            <a:avLst/>
          </a:prstGeom>
        </p:spPr>
        <p:txBody>
          <a:bodyPr/>
          <a:lstStyle>
            <a:lvl1pPr eaLnBrk="1" fontAlgn="auto" hangingPunct="1">
              <a:spcBef>
                <a:spcPts val="0"/>
              </a:spcBef>
              <a:spcAft>
                <a:spcPts val="0"/>
              </a:spcAft>
              <a:defRPr>
                <a:latin typeface="+mn-lt"/>
                <a:ea typeface="+mn-ea"/>
              </a:defRPr>
            </a:lvl1pPr>
          </a:lstStyle>
          <a:p>
            <a:pPr>
              <a:defRPr/>
            </a:pPr>
            <a:fld id="{4F8F5A7D-A913-4365-B0C4-F4D002EF1598}" type="slidenum">
              <a:rPr lang="zh-CN" altLang="en-US" smtClean="0">
                <a:solidFill>
                  <a:prstClr val="black"/>
                </a:solidFill>
              </a:rPr>
              <a:t>‹#›</a:t>
            </a:fld>
            <a:endParaRPr lang="en-US" altLang="zh-CN">
              <a:solidFill>
                <a:prstClr val="black"/>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2685" y="228600"/>
            <a:ext cx="8434916" cy="609600"/>
          </a:xfrm>
        </p:spPr>
        <p:txBody>
          <a:bodyPr/>
          <a:lstStyle/>
          <a:p>
            <a:r>
              <a:rPr lang="en-US"/>
              <a:t>Click to edit Master title style</a:t>
            </a:r>
          </a:p>
        </p:txBody>
      </p:sp>
      <p:sp>
        <p:nvSpPr>
          <p:cNvPr id="3" name="Table Placeholder 2"/>
          <p:cNvSpPr>
            <a:spLocks noGrp="1"/>
          </p:cNvSpPr>
          <p:nvPr>
            <p:ph type="tbl" idx="1"/>
          </p:nvPr>
        </p:nvSpPr>
        <p:spPr>
          <a:xfrm>
            <a:off x="508000" y="1295400"/>
            <a:ext cx="11176000" cy="5105400"/>
          </a:xfrm>
        </p:spPr>
        <p:txBody>
          <a:bodyPr/>
          <a:lstStyle/>
          <a:p>
            <a:pPr lvl="0"/>
            <a:endParaRPr lang="en-US" noProof="0"/>
          </a:p>
        </p:txBody>
      </p:sp>
      <p:sp>
        <p:nvSpPr>
          <p:cNvPr id="4" name="Date Placeholder 13"/>
          <p:cNvSpPr>
            <a:spLocks noGrp="1"/>
          </p:cNvSpPr>
          <p:nvPr>
            <p:ph type="dt" sz="half" idx="10"/>
          </p:nvPr>
        </p:nvSpPr>
        <p:spPr>
          <a:xfrm>
            <a:off x="8128000" y="6400801"/>
            <a:ext cx="3556000" cy="2127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95C19FFA-D9BE-4D43-A549-2D05C781EA00}" type="datetime1">
              <a:rPr lang="en-US" altLang="zh-CN" smtClean="0">
                <a:solidFill>
                  <a:prstClr val="black"/>
                </a:solidFill>
              </a:rPr>
              <a:t>10/27/2023</a:t>
            </a:fld>
            <a:endParaRPr lang="en-US" altLang="zh-CN">
              <a:solidFill>
                <a:prstClr val="black"/>
              </a:solidFill>
            </a:endParaRPr>
          </a:p>
        </p:txBody>
      </p:sp>
      <p:sp>
        <p:nvSpPr>
          <p:cNvPr id="5" name="Footer Placeholder 2"/>
          <p:cNvSpPr>
            <a:spLocks noGrp="1"/>
          </p:cNvSpPr>
          <p:nvPr>
            <p:ph type="ftr" sz="quarter" idx="11"/>
          </p:nvPr>
        </p:nvSpPr>
        <p:spPr>
          <a:xfrm>
            <a:off x="508001" y="6400801"/>
            <a:ext cx="7228417" cy="212725"/>
          </a:xfrm>
          <a:prstGeom prst="rect">
            <a:avLst/>
          </a:prstGeom>
        </p:spPr>
        <p:txBody>
          <a:bodyPr/>
          <a:lstStyle>
            <a:lvl1pPr eaLnBrk="1" fontAlgn="auto" hangingPunct="1">
              <a:spcBef>
                <a:spcPts val="0"/>
              </a:spcBef>
              <a:spcAft>
                <a:spcPts val="0"/>
              </a:spcAft>
              <a:defRPr>
                <a:latin typeface="+mn-lt"/>
                <a:ea typeface="+mn-ea"/>
              </a:defRPr>
            </a:lvl1pPr>
          </a:lstStyle>
          <a:p>
            <a:pPr>
              <a:defRPr/>
            </a:pPr>
            <a:r>
              <a:rPr lang="zh-CN" altLang="en-US">
                <a:solidFill>
                  <a:prstClr val="black"/>
                </a:solidFill>
              </a:rPr>
              <a:t> 情境感知的信息推荐方法</a:t>
            </a:r>
            <a:endParaRPr lang="en-US" altLang="zh-CN">
              <a:solidFill>
                <a:prstClr val="black"/>
              </a:solidFill>
            </a:endParaRPr>
          </a:p>
        </p:txBody>
      </p:sp>
      <p:sp>
        <p:nvSpPr>
          <p:cNvPr id="6" name="Slide Number Placeholder 22"/>
          <p:cNvSpPr>
            <a:spLocks noGrp="1"/>
          </p:cNvSpPr>
          <p:nvPr>
            <p:ph type="sldNum" sz="quarter" idx="12"/>
          </p:nvPr>
        </p:nvSpPr>
        <p:spPr>
          <a:xfrm>
            <a:off x="0" y="914401"/>
            <a:ext cx="711200" cy="244475"/>
          </a:xfrm>
          <a:prstGeom prst="rect">
            <a:avLst/>
          </a:prstGeom>
        </p:spPr>
        <p:txBody>
          <a:bodyPr/>
          <a:lstStyle>
            <a:lvl1pPr eaLnBrk="1" fontAlgn="auto" hangingPunct="1">
              <a:spcBef>
                <a:spcPts val="0"/>
              </a:spcBef>
              <a:spcAft>
                <a:spcPts val="0"/>
              </a:spcAft>
              <a:defRPr>
                <a:latin typeface="+mn-lt"/>
                <a:ea typeface="+mn-ea"/>
              </a:defRPr>
            </a:lvl1pPr>
          </a:lstStyle>
          <a:p>
            <a:pPr>
              <a:defRPr/>
            </a:pPr>
            <a:fld id="{56AD22B6-D973-4277-9A05-6981672BD26B}" type="slidenum">
              <a:rPr lang="zh-CN" altLang="en-US" smtClean="0">
                <a:solidFill>
                  <a:prstClr val="black"/>
                </a:solidFill>
              </a:rPr>
              <a:t>‹#›</a:t>
            </a:fld>
            <a:endParaRPr lang="en-US" altLang="zh-CN">
              <a:solidFill>
                <a:prstClr val="black"/>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a:xfrm>
            <a:off x="612000" y="6314400"/>
            <a:ext cx="2700000" cy="316800"/>
          </a:xfrm>
        </p:spPr>
        <p:txBody>
          <a:bodyPr/>
          <a:lstStyle/>
          <a:p>
            <a:fld id="{9EFD9D74-47D9-4702-A33C-335B63B48DBF}" type="datetimeFigureOut">
              <a:rPr lang="zh-CN" altLang="en-US" smtClean="0"/>
              <a:t>2023/10/27</a:t>
            </a:fld>
            <a:endParaRPr lang="zh-CN" altLang="en-US" dirty="0"/>
          </a:p>
        </p:txBody>
      </p:sp>
      <p:sp>
        <p:nvSpPr>
          <p:cNvPr id="6" name="页脚占位符 5"/>
          <p:cNvSpPr>
            <a:spLocks noGrp="1"/>
          </p:cNvSpPr>
          <p:nvPr>
            <p:ph type="ftr" sz="quarter" idx="11"/>
            <p:custDataLst>
              <p:tags r:id="rId4"/>
            </p:custDataLst>
          </p:nvPr>
        </p:nvSpPr>
        <p:spPr>
          <a:xfrm>
            <a:off x="4116000" y="6314400"/>
            <a:ext cx="3960000" cy="316800"/>
          </a:xfrm>
        </p:spPr>
        <p:txBody>
          <a:bodyPr/>
          <a:lstStyle/>
          <a:p>
            <a:endParaRPr lang="zh-CN" altLang="en-US" dirty="0"/>
          </a:p>
        </p:txBody>
      </p:sp>
      <p:sp>
        <p:nvSpPr>
          <p:cNvPr id="7" name="灯片编号占位符 6"/>
          <p:cNvSpPr>
            <a:spLocks noGrp="1"/>
          </p:cNvSpPr>
          <p:nvPr>
            <p:ph type="sldNum" sz="quarter" idx="12"/>
            <p:custDataLst>
              <p:tags r:id="rId5"/>
            </p:custDataLst>
          </p:nvPr>
        </p:nvSpPr>
        <p:spPr>
          <a:xfrm>
            <a:off x="8877600" y="6314400"/>
            <a:ext cx="2700000" cy="316800"/>
          </a:xfrm>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6_Custom Layout">
    <p:bg>
      <p:bgPr>
        <a:gradFill rotWithShape="0">
          <a:gsLst>
            <a:gs pos="0">
              <a:srgbClr val="FFFFFF"/>
            </a:gs>
            <a:gs pos="100000">
              <a:srgbClr val="D9D9D9"/>
            </a:gs>
          </a:gsLst>
          <a:lin ang="5400000"/>
          <a:tileRect/>
        </a:gradFill>
        <a:effectLst/>
      </p:bgPr>
    </p:bg>
    <p:spTree>
      <p:nvGrpSpPr>
        <p:cNvPr id="1" name=""/>
        <p:cNvGrpSpPr/>
        <p:nvPr/>
      </p:nvGrpSpPr>
      <p:grpSpPr>
        <a:xfrm>
          <a:off x="0" y="0"/>
          <a:ext cx="0" cy="0"/>
          <a:chOff x="0" y="0"/>
          <a:chExt cx="0" cy="0"/>
        </a:xfrm>
      </p:grpSpPr>
      <p:sp>
        <p:nvSpPr>
          <p:cNvPr id="11" name="Picture Placeholder 10"/>
          <p:cNvSpPr>
            <a:spLocks noGrp="1"/>
          </p:cNvSpPr>
          <p:nvPr>
            <p:ph type="pic" sz="quarter" idx="11"/>
          </p:nvPr>
        </p:nvSpPr>
        <p:spPr>
          <a:xfrm>
            <a:off x="723900" y="0"/>
            <a:ext cx="3162300" cy="4629150"/>
          </a:xfrm>
          <a:custGeom>
            <a:avLst/>
            <a:gdLst>
              <a:gd name="connsiteX0" fmla="*/ 0 w 3162300"/>
              <a:gd name="connsiteY0" fmla="*/ 0 h 4629150"/>
              <a:gd name="connsiteX1" fmla="*/ 3162300 w 3162300"/>
              <a:gd name="connsiteY1" fmla="*/ 0 h 4629150"/>
              <a:gd name="connsiteX2" fmla="*/ 3162300 w 3162300"/>
              <a:gd name="connsiteY2" fmla="*/ 4629150 h 4629150"/>
              <a:gd name="connsiteX3" fmla="*/ 0 w 3162300"/>
              <a:gd name="connsiteY3" fmla="*/ 4629150 h 4629150"/>
            </a:gdLst>
            <a:ahLst/>
            <a:cxnLst>
              <a:cxn ang="0">
                <a:pos x="connsiteX0" y="connsiteY0"/>
              </a:cxn>
              <a:cxn ang="0">
                <a:pos x="connsiteX1" y="connsiteY1"/>
              </a:cxn>
              <a:cxn ang="0">
                <a:pos x="connsiteX2" y="connsiteY2"/>
              </a:cxn>
              <a:cxn ang="0">
                <a:pos x="connsiteX3" y="connsiteY3"/>
              </a:cxn>
            </a:cxnLst>
            <a:rect l="l" t="t" r="r" b="b"/>
            <a:pathLst>
              <a:path w="3162300" h="4629150">
                <a:moveTo>
                  <a:pt x="0" y="0"/>
                </a:moveTo>
                <a:lnTo>
                  <a:pt x="3162300" y="0"/>
                </a:lnTo>
                <a:lnTo>
                  <a:pt x="3162300" y="4629150"/>
                </a:lnTo>
                <a:lnTo>
                  <a:pt x="0" y="4629150"/>
                </a:lnTo>
                <a:close/>
              </a:path>
            </a:pathLst>
          </a:custGeom>
          <a:pattFill prst="solidDmnd">
            <a:fgClr>
              <a:schemeClr val="bg1">
                <a:lumMod val="85000"/>
              </a:schemeClr>
            </a:fgClr>
            <a:bgClr>
              <a:schemeClr val="bg1"/>
            </a:bgClr>
          </a:pattFill>
        </p:spPr>
        <p:txBody>
          <a:bodyPr vert="horz" wrap="square" lIns="90000" tIns="46800" rIns="90000" bIns="46800" rtlCol="0" anchor="ctr">
            <a:noAutofit/>
          </a:bodyPr>
          <a:lstStyle>
            <a:lvl1pPr algn="ctr">
              <a:defRPr sz="1600"/>
            </a:lvl1pPr>
          </a:lstStyle>
          <a:p>
            <a:pPr marL="228600" marR="0" lvl="0" indent="-228600" algn="ctr" defTabSz="914400" rtl="0" eaLnBrk="1" fontAlgn="auto" latinLnBrk="0" hangingPunct="1">
              <a:lnSpc>
                <a:spcPct val="130000"/>
              </a:lnSpc>
              <a:spcBef>
                <a:spcPts val="0"/>
              </a:spcBef>
              <a:spcAft>
                <a:spcPts val="1000"/>
              </a:spcAft>
              <a:buClrTx/>
              <a:buSzTx/>
              <a:buFont typeface="Arial" panose="020B0604020202020204" pitchFamily="34" charset="0"/>
              <a:buChar char="●"/>
              <a:defRPr/>
            </a:pPr>
            <a:endParaRPr kumimoji="0" lang="en-US" sz="1600" b="0" i="0" u="none" strike="noStrike" kern="1200" cap="none" spc="15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cs typeface="+mn-cs"/>
            </a:endParaRPr>
          </a:p>
        </p:txBody>
      </p:sp>
      <p:sp>
        <p:nvSpPr>
          <p:cNvPr id="10" name="Picture Placeholder 9"/>
          <p:cNvSpPr>
            <a:spLocks noGrp="1"/>
          </p:cNvSpPr>
          <p:nvPr>
            <p:ph type="pic" sz="quarter" idx="12"/>
          </p:nvPr>
        </p:nvSpPr>
        <p:spPr>
          <a:xfrm>
            <a:off x="8343900" y="2802404"/>
            <a:ext cx="3162300" cy="4055596"/>
          </a:xfrm>
          <a:custGeom>
            <a:avLst/>
            <a:gdLst>
              <a:gd name="connsiteX0" fmla="*/ 0 w 3162300"/>
              <a:gd name="connsiteY0" fmla="*/ 0 h 4055596"/>
              <a:gd name="connsiteX1" fmla="*/ 3162300 w 3162300"/>
              <a:gd name="connsiteY1" fmla="*/ 0 h 4055596"/>
              <a:gd name="connsiteX2" fmla="*/ 3162300 w 3162300"/>
              <a:gd name="connsiteY2" fmla="*/ 4055596 h 4055596"/>
              <a:gd name="connsiteX3" fmla="*/ 0 w 3162300"/>
              <a:gd name="connsiteY3" fmla="*/ 4055596 h 4055596"/>
            </a:gdLst>
            <a:ahLst/>
            <a:cxnLst>
              <a:cxn ang="0">
                <a:pos x="connsiteX0" y="connsiteY0"/>
              </a:cxn>
              <a:cxn ang="0">
                <a:pos x="connsiteX1" y="connsiteY1"/>
              </a:cxn>
              <a:cxn ang="0">
                <a:pos x="connsiteX2" y="connsiteY2"/>
              </a:cxn>
              <a:cxn ang="0">
                <a:pos x="connsiteX3" y="connsiteY3"/>
              </a:cxn>
            </a:cxnLst>
            <a:rect l="l" t="t" r="r" b="b"/>
            <a:pathLst>
              <a:path w="3162300" h="4055596">
                <a:moveTo>
                  <a:pt x="0" y="0"/>
                </a:moveTo>
                <a:lnTo>
                  <a:pt x="3162300" y="0"/>
                </a:lnTo>
                <a:lnTo>
                  <a:pt x="3162300" y="4055596"/>
                </a:lnTo>
                <a:lnTo>
                  <a:pt x="0" y="4055596"/>
                </a:lnTo>
                <a:close/>
              </a:path>
            </a:pathLst>
          </a:custGeom>
          <a:pattFill prst="solidDmnd">
            <a:fgClr>
              <a:schemeClr val="bg1">
                <a:lumMod val="85000"/>
              </a:schemeClr>
            </a:fgClr>
            <a:bgClr>
              <a:schemeClr val="bg1"/>
            </a:bgClr>
          </a:pattFill>
        </p:spPr>
        <p:txBody>
          <a:bodyPr vert="horz" wrap="square" lIns="90000" tIns="46800" rIns="90000" bIns="46800" rtlCol="0" anchor="ctr">
            <a:noAutofit/>
          </a:bodyPr>
          <a:lstStyle>
            <a:lvl1pPr algn="ctr">
              <a:defRPr sz="1600"/>
            </a:lvl1pPr>
          </a:lstStyle>
          <a:p>
            <a:pPr marL="228600" marR="0" lvl="0" indent="-228600" algn="ctr" defTabSz="914400" rtl="0" eaLnBrk="1" fontAlgn="auto" latinLnBrk="0" hangingPunct="1">
              <a:lnSpc>
                <a:spcPct val="130000"/>
              </a:lnSpc>
              <a:spcBef>
                <a:spcPts val="0"/>
              </a:spcBef>
              <a:spcAft>
                <a:spcPts val="1000"/>
              </a:spcAft>
              <a:buClrTx/>
              <a:buSzTx/>
              <a:buFont typeface="Arial" panose="020B0604020202020204" pitchFamily="34" charset="0"/>
              <a:buChar char="●"/>
              <a:defRPr/>
            </a:pPr>
            <a:endParaRPr kumimoji="0" lang="en-US" sz="1600" b="0" i="0" u="none" strike="noStrike" kern="1200" cap="none" spc="150" normalizeH="0" baseline="0" noProof="0">
              <a:ln>
                <a:noFill/>
              </a:ln>
              <a:solidFill>
                <a:schemeClr val="tx1">
                  <a:lumMod val="65000"/>
                  <a:lumOff val="35000"/>
                </a:schemeClr>
              </a:solidFill>
              <a:effectLst/>
              <a:uLnTx/>
              <a:uFillTx/>
              <a:latin typeface="Arial" panose="020B0604020202020204" pitchFamily="34" charset="0"/>
              <a:ea typeface="微软雅黑" panose="020B0503020204020204" pitchFamily="34" charset="-122"/>
              <a:cs typeface="+mn-cs"/>
            </a:endParaRPr>
          </a:p>
        </p:txBody>
      </p:sp>
      <p:sp>
        <p:nvSpPr>
          <p:cNvPr id="2" name="日期占位符 1"/>
          <p:cNvSpPr>
            <a:spLocks noGrp="1"/>
          </p:cNvSpPr>
          <p:nvPr>
            <p:ph type="dt" sz="half" idx="13"/>
          </p:nvPr>
        </p:nvSpPr>
        <p:spPr>
          <a:xfrm>
            <a:off x="612000" y="6314400"/>
            <a:ext cx="2700000" cy="316800"/>
          </a:xfr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760FBDFE-C587-4B4C-A407-44438C67B59E}" type="datetimeFigureOut">
              <a:rPr kumimoji="0" lang="zh-CN" altLang="en-US" sz="10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微软雅黑" panose="020B0503020204020204" pitchFamily="34" charset="-122"/>
                <a:cs typeface="+mn-cs"/>
              </a:rPr>
              <a:t>2023/10/27</a:t>
            </a:fld>
            <a:endParaRPr kumimoji="0" lang="zh-CN" altLang="en-US" sz="1000" b="0" i="0" u="none" strike="noStrike" kern="1200" cap="none" spc="0" normalizeH="0" baseline="0" noProof="0">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3" name="页脚占位符 2"/>
          <p:cNvSpPr>
            <a:spLocks noGrp="1"/>
          </p:cNvSpPr>
          <p:nvPr>
            <p:ph type="ftr" sz="quarter" idx="14"/>
          </p:nvPr>
        </p:nvSpPr>
        <p:spPr>
          <a:xfrm>
            <a:off x="4116000" y="6314400"/>
            <a:ext cx="3960000" cy="316800"/>
          </a:xfrm>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00" b="0" i="0" u="none" strike="noStrike" kern="1200" cap="none" spc="0" normalizeH="0" baseline="0" noProof="0" dirty="0">
              <a:ln>
                <a:noFill/>
              </a:ln>
              <a:solidFill>
                <a:schemeClr val="tx1">
                  <a:tint val="75000"/>
                </a:schemeClr>
              </a:solidFill>
              <a:effectLst/>
              <a:uLnTx/>
              <a:uFillTx/>
              <a:latin typeface="Arial" panose="020B0604020202020204" pitchFamily="34" charset="0"/>
              <a:ea typeface="微软雅黑" panose="020B0503020204020204" pitchFamily="34" charset="-122"/>
              <a:cs typeface="+mn-cs"/>
            </a:endParaRPr>
          </a:p>
        </p:txBody>
      </p:sp>
      <p:sp>
        <p:nvSpPr>
          <p:cNvPr id="4" name="灯片编号占位符 3"/>
          <p:cNvSpPr>
            <a:spLocks noGrp="1"/>
          </p:cNvSpPr>
          <p:nvPr>
            <p:ph type="sldNum" sz="quarter" idx="15"/>
          </p:nvPr>
        </p:nvSpPr>
        <p:spPr>
          <a:xfrm>
            <a:off x="8877600" y="6314400"/>
            <a:ext cx="2700000" cy="316800"/>
          </a:xfrm>
        </p:spPr>
        <p:txBody>
          <a:bodyPr/>
          <a:lstStyle/>
          <a:p>
            <a:pPr lvl="0" eaLnBrk="1" hangingPunct="1">
              <a:buNone/>
            </a:pPr>
            <a:fld id="{9A0DB2DC-4C9A-4742-B13C-FB6460FD3503}" type="slidenum">
              <a:rPr lang="zh-CN" altLang="en-US" dirty="0"/>
              <a:t>‹#›</a:t>
            </a:fld>
            <a:endParaRPr lang="zh-CN" altLang="en-US" dirty="0"/>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5" name="Rectangle 4"/>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6" name="Rectangle 5"/>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7" name="Rectangle 4"/>
          <p:cNvSpPr/>
          <p:nvPr userDrawn="1"/>
        </p:nvSpPr>
        <p:spPr>
          <a:xfrm>
            <a:off x="-12699" y="6453189"/>
            <a:ext cx="6684433" cy="31273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Hefei University of Technology</a:t>
            </a:r>
            <a:endParaRPr kumimoji="0" lang="zh-CN" altLang="en-US"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Rectangle 5"/>
          <p:cNvSpPr/>
          <p:nvPr userDrawn="1"/>
        </p:nvSpPr>
        <p:spPr>
          <a:xfrm>
            <a:off x="6671733" y="6453188"/>
            <a:ext cx="5520267" cy="304800"/>
          </a:xfrm>
          <a:prstGeom prst="rect">
            <a:avLst/>
          </a:prstGeom>
          <a:solidFill>
            <a:srgbClr val="D5D1D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9" name="Rectangle 10"/>
          <p:cNvSpPr/>
          <p:nvPr userDrawn="1"/>
        </p:nvSpPr>
        <p:spPr>
          <a:xfrm>
            <a:off x="0" y="91440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10" name="Slide Number Placeholder 22"/>
          <p:cNvSpPr txBox="1"/>
          <p:nvPr userDrawn="1"/>
        </p:nvSpPr>
        <p:spPr>
          <a:xfrm>
            <a:off x="0" y="914401"/>
            <a:ext cx="711200" cy="244475"/>
          </a:xfrm>
          <a:prstGeom prst="rect">
            <a:avLst/>
          </a:prstGeom>
        </p:spPr>
        <p:txBody>
          <a:bodyPr anchor="ctr">
            <a:normAutofit fontScale="85000" lnSpcReduction="20000"/>
          </a:bodyPr>
          <a:lstStyle>
            <a:defPPr>
              <a:defRPr lang="zh-CN"/>
            </a:defPPr>
            <a:lvl1pPr marL="0" algn="ctr" defTabSz="914400" rtl="0" eaLnBrk="1" latinLnBrk="0" hangingPunct="1">
              <a:defRPr sz="1400" b="1" kern="1200">
                <a:solidFill>
                  <a:schemeClr val="bg1"/>
                </a:solidFill>
                <a:latin typeface="Tw Cen MT" panose="020B0602020104020603" pitchFamily="34" charset="0"/>
                <a:ea typeface="宋体" panose="02010600030101010101" pitchFamily="2"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173EDBEF-BB9B-4FDF-9B40-BE0642952BED}" type="slidenum">
              <a:rPr kumimoji="0" lang="zh-CN" altLang="en-US" sz="1400" b="1" i="0" u="none" strike="noStrike" kern="1200" cap="none" spc="0" normalizeH="0" baseline="0" noProof="0" smtClean="0">
                <a:ln>
                  <a:noFill/>
                </a:ln>
                <a:solidFill>
                  <a:prstClr val="white"/>
                </a:solidFill>
                <a:effectLst/>
                <a:uLnTx/>
                <a:uFillTx/>
                <a:latin typeface="Tw Cen MT" panose="020B0602020104020603" pitchFamily="34" charset="0"/>
                <a:ea typeface="宋体" panose="02010600030101010101" pitchFamily="2" charset="-122"/>
                <a:cs typeface="+mn-cs"/>
              </a:rPr>
              <a:t>‹#›</a:t>
            </a:fld>
            <a:endParaRPr kumimoji="0" lang="en-US" altLang="zh-CN" sz="1400" b="1" i="0" u="none" strike="noStrike" kern="1200" cap="none" spc="0" normalizeH="0" baseline="0" noProof="0">
              <a:ln>
                <a:noFill/>
              </a:ln>
              <a:solidFill>
                <a:prstClr val="white"/>
              </a:solidFill>
              <a:effectLst/>
              <a:uLnTx/>
              <a:uFillTx/>
              <a:latin typeface="Tw Cen MT" panose="020B0602020104020603" pitchFamily="34" charset="0"/>
              <a:ea typeface="宋体" panose="02010600030101010101" pitchFamily="2" charset="-122"/>
              <a:cs typeface="+mn-cs"/>
            </a:endParaRPr>
          </a:p>
        </p:txBody>
      </p:sp>
      <p:sp>
        <p:nvSpPr>
          <p:cNvPr id="3" name="Text Placeholder 2"/>
          <p:cNvSpPr>
            <a:spLocks noGrp="1"/>
          </p:cNvSpPr>
          <p:nvPr>
            <p:ph type="body" idx="1"/>
          </p:nvPr>
        </p:nvSpPr>
        <p:spPr>
          <a:xfrm>
            <a:off x="1828801" y="2743200"/>
            <a:ext cx="9497484"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dirty="0"/>
              <a:t>Click to edit Master text styles</a:t>
            </a:r>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lang="en-US" dirty="0"/>
              <a:t>Click to edit Master title style</a:t>
            </a:r>
          </a:p>
        </p:txBody>
      </p:sp>
      <p:sp>
        <p:nvSpPr>
          <p:cNvPr id="11" name="Slide Number Placeholder 12"/>
          <p:cNvSpPr>
            <a:spLocks noGrp="1"/>
          </p:cNvSpPr>
          <p:nvPr>
            <p:ph type="sldNum" sz="quarter" idx="10"/>
          </p:nvPr>
        </p:nvSpPr>
        <p:spPr>
          <a:xfrm>
            <a:off x="0" y="1752601"/>
            <a:ext cx="1727200" cy="701675"/>
          </a:xfrm>
          <a:prstGeom prst="rect">
            <a:avLst/>
          </a:prstGeom>
        </p:spPr>
        <p:txBody>
          <a:bodyPr>
            <a:noAutofit/>
          </a:bodyPr>
          <a:lstStyle>
            <a:lvl1pPr eaLnBrk="1" fontAlgn="auto" hangingPunct="1">
              <a:spcBef>
                <a:spcPts val="0"/>
              </a:spcBef>
              <a:spcAft>
                <a:spcPts val="0"/>
              </a:spcAft>
              <a:defRPr sz="2400">
                <a:solidFill>
                  <a:srgbClr val="FFFFFF"/>
                </a:solidFill>
                <a:latin typeface="+mn-lt"/>
                <a:ea typeface="+mn-ea"/>
              </a:defRPr>
            </a:lvl1pPr>
          </a:lstStyle>
          <a:p>
            <a:pPr>
              <a:defRPr/>
            </a:pPr>
            <a:fld id="{2E200DE8-E4F7-495A-B070-6DE81204F001}" type="slidenum">
              <a:rPr lang="zh-CN" altLang="en-US" smtClean="0"/>
              <a:t>‹#›</a:t>
            </a:fld>
            <a:endParaRPr lang="en-US" altLang="zh-CN"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bwMode="white">
          <a:xfrm>
            <a:off x="0" y="1235075"/>
            <a:ext cx="12192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6" name="Rectangle 5"/>
          <p:cNvSpPr/>
          <p:nvPr/>
        </p:nvSpPr>
        <p:spPr>
          <a:xfrm>
            <a:off x="0" y="1279525"/>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7" name="Rectangle 6"/>
          <p:cNvSpPr/>
          <p:nvPr/>
        </p:nvSpPr>
        <p:spPr>
          <a:xfrm>
            <a:off x="787400" y="1279525"/>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8" name="Rectangle 4"/>
          <p:cNvSpPr/>
          <p:nvPr userDrawn="1"/>
        </p:nvSpPr>
        <p:spPr>
          <a:xfrm>
            <a:off x="-12699" y="6453189"/>
            <a:ext cx="6684433" cy="31273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Hefei University of Technology</a:t>
            </a:r>
            <a:endParaRPr kumimoji="0" lang="zh-CN" altLang="en-US"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Rectangle 5"/>
          <p:cNvSpPr/>
          <p:nvPr userDrawn="1"/>
        </p:nvSpPr>
        <p:spPr>
          <a:xfrm>
            <a:off x="6671733" y="6453188"/>
            <a:ext cx="5520267" cy="304800"/>
          </a:xfrm>
          <a:prstGeom prst="rect">
            <a:avLst/>
          </a:prstGeom>
          <a:solidFill>
            <a:srgbClr val="D5D1D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12" name="Rectangle 13"/>
          <p:cNvSpPr/>
          <p:nvPr userDrawn="1"/>
        </p:nvSpPr>
        <p:spPr>
          <a:xfrm>
            <a:off x="8467" y="915988"/>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13" name="Slide Number Placeholder 9"/>
          <p:cNvSpPr txBox="1"/>
          <p:nvPr userDrawn="1"/>
        </p:nvSpPr>
        <p:spPr>
          <a:xfrm>
            <a:off x="8467" y="908051"/>
            <a:ext cx="711200" cy="244475"/>
          </a:xfrm>
          <a:prstGeom prst="rect">
            <a:avLst/>
          </a:prstGeom>
        </p:spPr>
        <p:txBody>
          <a:bodyPr anchor="ctr">
            <a:normAutofit fontScale="85000" lnSpcReduction="20000"/>
          </a:bodyPr>
          <a:lstStyle>
            <a:defPPr>
              <a:defRPr lang="zh-CN"/>
            </a:defPPr>
            <a:lvl1pPr marL="0" algn="ctr" defTabSz="914400" rtl="0" eaLnBrk="1" latinLnBrk="0" hangingPunct="1">
              <a:defRPr sz="1400" b="1" kern="1200">
                <a:solidFill>
                  <a:srgbClr val="FFFFFF"/>
                </a:solidFill>
                <a:latin typeface="Tw Cen MT" panose="020B0602020104020603" pitchFamily="34" charset="0"/>
                <a:ea typeface="宋体" panose="02010600030101010101" pitchFamily="2"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fld id="{6CCB037D-E1D6-4793-B17B-33D5894D583F}" type="slidenum">
              <a:rPr kumimoji="0" lang="zh-CN" altLang="en-US" sz="1400" b="1" i="0" u="none" strike="noStrike" kern="1200" cap="none" spc="0" normalizeH="0" baseline="0" noProof="0" smtClean="0">
                <a:ln>
                  <a:noFill/>
                </a:ln>
                <a:solidFill>
                  <a:srgbClr val="FFFFFF"/>
                </a:solidFill>
                <a:effectLst/>
                <a:uLnTx/>
                <a:uFillTx/>
                <a:latin typeface="Tw Cen MT" panose="020B0602020104020603" pitchFamily="34" charset="0"/>
                <a:ea typeface="宋体" panose="02010600030101010101" pitchFamily="2" charset="-122"/>
                <a:cs typeface="+mn-cs"/>
              </a:rPr>
              <a:t>‹#›</a:t>
            </a:fld>
            <a:endParaRPr kumimoji="0" lang="en-US" altLang="zh-CN" sz="1400" b="1" i="0" u="none" strike="noStrike" kern="1200" cap="none" spc="0" normalizeH="0" baseline="0" noProof="0">
              <a:ln>
                <a:noFill/>
              </a:ln>
              <a:solidFill>
                <a:srgbClr val="FFFFFF"/>
              </a:solidFill>
              <a:effectLst/>
              <a:uLnTx/>
              <a:uFillTx/>
              <a:latin typeface="Tw Cen MT" panose="020B0602020104020603" pitchFamily="34" charset="0"/>
              <a:ea typeface="宋体" panose="02010600030101010101" pitchFamily="2" charset="-122"/>
              <a:cs typeface="+mn-cs"/>
            </a:endParaRPr>
          </a:p>
        </p:txBody>
      </p:sp>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6459868" y="1589567"/>
            <a:ext cx="5181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Slide Number Placeholder 9"/>
          <p:cNvSpPr>
            <a:spLocks noGrp="1"/>
          </p:cNvSpPr>
          <p:nvPr>
            <p:ph type="sldNum" sz="quarter" idx="10"/>
          </p:nvPr>
        </p:nvSpPr>
        <p:spPr>
          <a:xfrm>
            <a:off x="0" y="1271589"/>
            <a:ext cx="711200" cy="244475"/>
          </a:xfrm>
          <a:prstGeom prst="rect">
            <a:avLst/>
          </a:prstGeom>
        </p:spPr>
        <p:txBody>
          <a:bodyPr/>
          <a:lstStyle>
            <a:lvl1pPr eaLnBrk="1" fontAlgn="auto" hangingPunct="1">
              <a:spcBef>
                <a:spcPts val="0"/>
              </a:spcBef>
              <a:spcAft>
                <a:spcPts val="0"/>
              </a:spcAft>
              <a:defRPr>
                <a:solidFill>
                  <a:srgbClr val="FFFFFF"/>
                </a:solidFill>
                <a:latin typeface="+mn-lt"/>
                <a:ea typeface="+mn-ea"/>
              </a:defRPr>
            </a:lvl1pPr>
          </a:lstStyle>
          <a:p>
            <a:pPr>
              <a:defRPr/>
            </a:pPr>
            <a:fld id="{F38B3BE9-A2EF-4FEE-8BA7-288B6F297F77}" type="slidenum">
              <a:rPr lang="zh-CN" altLang="en-US" smtClean="0"/>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bwMode="white">
          <a:xfrm>
            <a:off x="0" y="1235075"/>
            <a:ext cx="12192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8" name="Rectangle 7"/>
          <p:cNvSpPr/>
          <p:nvPr/>
        </p:nvSpPr>
        <p:spPr>
          <a:xfrm>
            <a:off x="0" y="1279525"/>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9" name="Rectangle 8"/>
          <p:cNvSpPr/>
          <p:nvPr/>
        </p:nvSpPr>
        <p:spPr>
          <a:xfrm>
            <a:off x="787400" y="1279525"/>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2" name="Title 1"/>
          <p:cNvSpPr>
            <a:spLocks noGrp="1"/>
          </p:cNvSpPr>
          <p:nvPr>
            <p:ph type="title"/>
          </p:nvPr>
        </p:nvSpPr>
        <p:spPr>
          <a:xfrm>
            <a:off x="711200" y="273050"/>
            <a:ext cx="108712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6400800" y="2438400"/>
            <a:ext cx="51816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0" name="Date Placeholder 9"/>
          <p:cNvSpPr>
            <a:spLocks noGrp="1"/>
          </p:cNvSpPr>
          <p:nvPr>
            <p:ph type="dt" sz="half" idx="10"/>
          </p:nvPr>
        </p:nvSpPr>
        <p:spPr>
          <a:xfrm>
            <a:off x="8128000" y="6248401"/>
            <a:ext cx="3556000" cy="365125"/>
          </a:xfrm>
          <a:prstGeom prst="rect">
            <a:avLst/>
          </a:prstGeom>
        </p:spPr>
        <p:txBody>
          <a:bodyPr/>
          <a:lstStyle>
            <a:lvl1pPr algn="l" eaLnBrk="1" fontAlgn="auto" hangingPunct="1">
              <a:spcBef>
                <a:spcPts val="0"/>
              </a:spcBef>
              <a:spcAft>
                <a:spcPts val="0"/>
              </a:spcAft>
              <a:defRPr>
                <a:latin typeface="Tw Cen MT" panose="020B0602020104020603" pitchFamily="34" charset="0"/>
                <a:ea typeface="+mn-ea"/>
              </a:defRPr>
            </a:lvl1pPr>
          </a:lstStyle>
          <a:p>
            <a:pPr>
              <a:defRPr/>
            </a:pPr>
            <a:fld id="{7BC30029-9058-4FD4-A222-AC3863DC216E}" type="datetime1">
              <a:rPr lang="en-US" altLang="zh-CN" smtClean="0">
                <a:solidFill>
                  <a:prstClr val="black"/>
                </a:solidFill>
              </a:rPr>
              <a:t>10/27/2023</a:t>
            </a:fld>
            <a:endParaRPr lang="en-US" altLang="zh-CN">
              <a:solidFill>
                <a:prstClr val="black"/>
              </a:solidFill>
            </a:endParaRPr>
          </a:p>
        </p:txBody>
      </p:sp>
      <p:sp>
        <p:nvSpPr>
          <p:cNvPr id="12" name="Slide Number Placeholder 11"/>
          <p:cNvSpPr>
            <a:spLocks noGrp="1"/>
          </p:cNvSpPr>
          <p:nvPr>
            <p:ph type="sldNum" sz="quarter" idx="11"/>
          </p:nvPr>
        </p:nvSpPr>
        <p:spPr>
          <a:xfrm>
            <a:off x="0" y="1271589"/>
            <a:ext cx="711200" cy="244475"/>
          </a:xfrm>
          <a:prstGeom prst="rect">
            <a:avLst/>
          </a:prstGeom>
        </p:spPr>
        <p:txBody>
          <a:bodyPr/>
          <a:lstStyle>
            <a:lvl1pPr eaLnBrk="1" fontAlgn="auto" hangingPunct="1">
              <a:spcBef>
                <a:spcPts val="0"/>
              </a:spcBef>
              <a:spcAft>
                <a:spcPts val="0"/>
              </a:spcAft>
              <a:defRPr>
                <a:solidFill>
                  <a:srgbClr val="FFFFFF"/>
                </a:solidFill>
                <a:latin typeface="+mn-lt"/>
                <a:ea typeface="+mn-ea"/>
              </a:defRPr>
            </a:lvl1pPr>
          </a:lstStyle>
          <a:p>
            <a:pPr>
              <a:defRPr/>
            </a:pPr>
            <a:fld id="{F27CE2CC-513C-403C-8E21-48F63532F205}" type="slidenum">
              <a:rPr lang="zh-CN" altLang="en-US" smtClean="0"/>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4"/>
          <p:cNvSpPr/>
          <p:nvPr userDrawn="1"/>
        </p:nvSpPr>
        <p:spPr>
          <a:xfrm>
            <a:off x="-12699" y="6453189"/>
            <a:ext cx="6684433" cy="31273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Hefei University of Technology</a:t>
            </a:r>
            <a:endParaRPr kumimoji="0" lang="zh-CN" altLang="en-US"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Rectangle 5"/>
          <p:cNvSpPr/>
          <p:nvPr userDrawn="1"/>
        </p:nvSpPr>
        <p:spPr>
          <a:xfrm>
            <a:off x="6671733" y="6453188"/>
            <a:ext cx="5520267" cy="304800"/>
          </a:xfrm>
          <a:prstGeom prst="rect">
            <a:avLst/>
          </a:prstGeom>
          <a:solidFill>
            <a:srgbClr val="D5D1D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5" name="Slide Number Placeholder 22"/>
          <p:cNvSpPr>
            <a:spLocks noGrp="1"/>
          </p:cNvSpPr>
          <p:nvPr>
            <p:ph type="sldNum" sz="quarter" idx="10"/>
          </p:nvPr>
        </p:nvSpPr>
        <p:spPr>
          <a:xfrm>
            <a:off x="0" y="914401"/>
            <a:ext cx="711200" cy="244475"/>
          </a:xfrm>
          <a:prstGeom prst="rect">
            <a:avLst/>
          </a:prstGeom>
        </p:spPr>
        <p:txBody>
          <a:bodyPr/>
          <a:lstStyle>
            <a:lvl1pPr eaLnBrk="1" fontAlgn="auto" hangingPunct="1">
              <a:spcBef>
                <a:spcPts val="0"/>
              </a:spcBef>
              <a:spcAft>
                <a:spcPts val="0"/>
              </a:spcAft>
              <a:defRPr>
                <a:latin typeface="+mn-lt"/>
                <a:ea typeface="+mn-ea"/>
              </a:defRPr>
            </a:lvl1pPr>
          </a:lstStyle>
          <a:p>
            <a:pPr>
              <a:defRPr/>
            </a:pPr>
            <a:fld id="{B6E82EC5-08BA-49F9-9E6E-6D82CFED641E}" type="slidenum">
              <a:rPr lang="zh-CN" altLang="en-US" smtClean="0">
                <a:solidFill>
                  <a:prstClr val="black"/>
                </a:solidFill>
              </a:rPr>
              <a:t>‹#›</a:t>
            </a:fld>
            <a:endParaRPr lang="en-US" altLang="zh-CN" dirty="0">
              <a:solidFill>
                <a:prstClr val="black"/>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128000" y="6248401"/>
            <a:ext cx="3556000" cy="365125"/>
          </a:xfrm>
          <a:prstGeom prst="rect">
            <a:avLst/>
          </a:prstGeom>
        </p:spPr>
        <p:txBody>
          <a:bodyPr/>
          <a:lstStyle>
            <a:lvl1pPr algn="l" eaLnBrk="1" fontAlgn="auto" hangingPunct="1">
              <a:spcBef>
                <a:spcPts val="0"/>
              </a:spcBef>
              <a:spcAft>
                <a:spcPts val="0"/>
              </a:spcAft>
              <a:defRPr>
                <a:latin typeface="Tw Cen MT" panose="020B0602020104020603" pitchFamily="34" charset="0"/>
                <a:ea typeface="+mn-ea"/>
              </a:defRPr>
            </a:lvl1pPr>
          </a:lstStyle>
          <a:p>
            <a:pPr>
              <a:defRPr/>
            </a:pPr>
            <a:fld id="{B3CF26E2-D51C-4C7A-A78B-8DEC64E2690C}" type="datetime1">
              <a:rPr lang="en-US" altLang="zh-CN" smtClean="0">
                <a:solidFill>
                  <a:prstClr val="black"/>
                </a:solidFill>
              </a:rPr>
              <a:t>10/27/2023</a:t>
            </a:fld>
            <a:endParaRPr lang="en-US" altLang="zh-CN">
              <a:solidFill>
                <a:prstClr val="black"/>
              </a:solidFill>
            </a:endParaRPr>
          </a:p>
        </p:txBody>
      </p:sp>
      <p:sp>
        <p:nvSpPr>
          <p:cNvPr id="3" name="Footer Placeholder 2"/>
          <p:cNvSpPr>
            <a:spLocks noGrp="1"/>
          </p:cNvSpPr>
          <p:nvPr>
            <p:ph type="ftr" sz="quarter" idx="11"/>
          </p:nvPr>
        </p:nvSpPr>
        <p:spPr>
          <a:xfrm>
            <a:off x="812801" y="6248401"/>
            <a:ext cx="7228417" cy="365125"/>
          </a:xfrm>
          <a:prstGeom prst="rect">
            <a:avLst/>
          </a:prstGeom>
        </p:spPr>
        <p:txBody>
          <a:bodyPr/>
          <a:lstStyle>
            <a:lvl1pPr algn="r" eaLnBrk="1" fontAlgn="auto" hangingPunct="1">
              <a:spcBef>
                <a:spcPts val="0"/>
              </a:spcBef>
              <a:spcAft>
                <a:spcPts val="0"/>
              </a:spcAft>
              <a:defRPr>
                <a:latin typeface="Tw Cen MT" panose="020B0602020104020603" pitchFamily="34" charset="0"/>
                <a:ea typeface="+mn-ea"/>
              </a:defRPr>
            </a:lvl1pPr>
          </a:lstStyle>
          <a:p>
            <a:pPr>
              <a:defRPr/>
            </a:pPr>
            <a:r>
              <a:rPr lang="zh-CN" altLang="en-US">
                <a:solidFill>
                  <a:prstClr val="black"/>
                </a:solidFill>
              </a:rPr>
              <a:t> 情境感知的信息推荐方法</a:t>
            </a:r>
            <a:endParaRPr lang="en-US" altLang="zh-CN">
              <a:solidFill>
                <a:prstClr val="black"/>
              </a:solidFill>
            </a:endParaRPr>
          </a:p>
        </p:txBody>
      </p:sp>
      <p:sp>
        <p:nvSpPr>
          <p:cNvPr id="4" name="Slide Number Placeholder 3"/>
          <p:cNvSpPr>
            <a:spLocks noGrp="1"/>
          </p:cNvSpPr>
          <p:nvPr>
            <p:ph type="sldNum" sz="quarter" idx="12"/>
          </p:nvPr>
        </p:nvSpPr>
        <p:spPr>
          <a:xfrm>
            <a:off x="0" y="6248400"/>
            <a:ext cx="711200" cy="381000"/>
          </a:xfrm>
          <a:prstGeom prst="rect">
            <a:avLst/>
          </a:prstGeom>
        </p:spPr>
        <p:txBody>
          <a:bodyPr/>
          <a:lstStyle>
            <a:lvl1pPr eaLnBrk="1" fontAlgn="auto" hangingPunct="1">
              <a:spcBef>
                <a:spcPts val="0"/>
              </a:spcBef>
              <a:spcAft>
                <a:spcPts val="0"/>
              </a:spcAft>
              <a:defRPr>
                <a:solidFill>
                  <a:schemeClr val="tx2"/>
                </a:solidFill>
                <a:latin typeface="+mn-lt"/>
                <a:ea typeface="+mn-ea"/>
              </a:defRPr>
            </a:lvl1pPr>
          </a:lstStyle>
          <a:p>
            <a:pPr>
              <a:defRPr/>
            </a:pPr>
            <a:fld id="{7089EAC3-5AC7-4B69-B892-7D4B7EAD0053}" type="slidenum">
              <a:rPr lang="zh-CN" altLang="en-US" smtClean="0">
                <a:solidFill>
                  <a:srgbClr val="775F55"/>
                </a:solidFill>
              </a:rPr>
              <a:t>‹#›</a:t>
            </a:fld>
            <a:endParaRPr lang="en-US" altLang="zh-CN">
              <a:solidFill>
                <a:srgbClr val="775F55"/>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userDrawn="1"/>
        </p:nvSpPr>
        <p:spPr>
          <a:xfrm>
            <a:off x="-12699" y="6453189"/>
            <a:ext cx="6684433" cy="31273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Lab of Media Computing</a:t>
            </a:r>
            <a:endParaRPr kumimoji="0" lang="zh-CN" altLang="en-US"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Rectangle 5"/>
          <p:cNvSpPr/>
          <p:nvPr userDrawn="1"/>
        </p:nvSpPr>
        <p:spPr>
          <a:xfrm>
            <a:off x="6671733" y="6453188"/>
            <a:ext cx="5520267" cy="304800"/>
          </a:xfrm>
          <a:prstGeom prst="rect">
            <a:avLst/>
          </a:prstGeom>
          <a:solidFill>
            <a:srgbClr val="D5D1D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2" name="Title 1"/>
          <p:cNvSpPr>
            <a:spLocks noGrp="1"/>
          </p:cNvSpPr>
          <p:nvPr>
            <p:ph type="title"/>
          </p:nvPr>
        </p:nvSpPr>
        <p:spPr>
          <a:xfrm>
            <a:off x="812800" y="273050"/>
            <a:ext cx="107696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22"/>
          <p:cNvSpPr>
            <a:spLocks noGrp="1"/>
          </p:cNvSpPr>
          <p:nvPr>
            <p:ph type="sldNum" sz="quarter" idx="10"/>
          </p:nvPr>
        </p:nvSpPr>
        <p:spPr>
          <a:xfrm>
            <a:off x="0" y="914401"/>
            <a:ext cx="711200" cy="244475"/>
          </a:xfrm>
          <a:prstGeom prst="rect">
            <a:avLst/>
          </a:prstGeom>
        </p:spPr>
        <p:txBody>
          <a:bodyPr/>
          <a:lstStyle>
            <a:lvl1pPr eaLnBrk="1" fontAlgn="auto" hangingPunct="1">
              <a:spcBef>
                <a:spcPts val="0"/>
              </a:spcBef>
              <a:spcAft>
                <a:spcPts val="0"/>
              </a:spcAft>
              <a:defRPr>
                <a:latin typeface="+mn-lt"/>
                <a:ea typeface="+mn-ea"/>
              </a:defRPr>
            </a:lvl1pPr>
          </a:lstStyle>
          <a:p>
            <a:pPr>
              <a:defRPr/>
            </a:pPr>
            <a:fld id="{490B663D-04B8-4C14-B51D-633F0857D19A}" type="slidenum">
              <a:rPr lang="zh-CN" altLang="en-US" smtClean="0">
                <a:solidFill>
                  <a:prstClr val="black"/>
                </a:solidFill>
              </a:rPr>
              <a:t>‹#›</a:t>
            </a:fld>
            <a:endParaRPr lang="en-US" altLang="zh-CN">
              <a:solidFill>
                <a:prstClr val="black"/>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bwMode="white">
          <a:xfrm>
            <a:off x="-12700" y="4572001"/>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6" name="Rectangle 5"/>
          <p:cNvSpPr/>
          <p:nvPr/>
        </p:nvSpPr>
        <p:spPr>
          <a:xfrm>
            <a:off x="-12699" y="4664075"/>
            <a:ext cx="1951567"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7" name="Rectangle 6"/>
          <p:cNvSpPr/>
          <p:nvPr/>
        </p:nvSpPr>
        <p:spPr>
          <a:xfrm>
            <a:off x="2059517" y="4654550"/>
            <a:ext cx="1013248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8" name="Rectangle 7"/>
          <p:cNvSpPr/>
          <p:nvPr/>
        </p:nvSpPr>
        <p:spPr bwMode="white">
          <a:xfrm>
            <a:off x="1930401" y="1"/>
            <a:ext cx="133351"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9" name="Rectangle 4"/>
          <p:cNvSpPr/>
          <p:nvPr userDrawn="1"/>
        </p:nvSpPr>
        <p:spPr>
          <a:xfrm>
            <a:off x="-12699" y="6453189"/>
            <a:ext cx="6684433" cy="31273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rPr>
              <a:t>Hefei University of Technology</a:t>
            </a:r>
            <a:endParaRPr kumimoji="0" lang="zh-CN" altLang="en-US" sz="1800" b="1" i="0" u="none" strike="noStrike" kern="1200" cap="none" spc="0" normalizeH="0" baseline="0" noProof="0" dirty="0">
              <a:ln>
                <a:noFill/>
              </a:ln>
              <a:solidFill>
                <a:srgbClr val="FFFFFF"/>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Rectangle 5"/>
          <p:cNvSpPr/>
          <p:nvPr userDrawn="1"/>
        </p:nvSpPr>
        <p:spPr>
          <a:xfrm>
            <a:off x="6671733" y="6453188"/>
            <a:ext cx="5520267" cy="304800"/>
          </a:xfrm>
          <a:prstGeom prst="rect">
            <a:avLst/>
          </a:prstGeom>
          <a:solidFill>
            <a:srgbClr val="D5D1D1"/>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2133600" y="4648200"/>
            <a:ext cx="97536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11" name="Slide Number Placeholder 12"/>
          <p:cNvSpPr>
            <a:spLocks noGrp="1"/>
          </p:cNvSpPr>
          <p:nvPr>
            <p:ph type="sldNum" sz="quarter" idx="10"/>
          </p:nvPr>
        </p:nvSpPr>
        <p:spPr>
          <a:xfrm>
            <a:off x="0" y="4667251"/>
            <a:ext cx="1930400" cy="663575"/>
          </a:xfrm>
          <a:prstGeom prst="rect">
            <a:avLst/>
          </a:prstGeom>
        </p:spPr>
        <p:txBody>
          <a:bodyPr/>
          <a:lstStyle>
            <a:lvl1pPr eaLnBrk="1" fontAlgn="auto" hangingPunct="1">
              <a:spcBef>
                <a:spcPts val="0"/>
              </a:spcBef>
              <a:spcAft>
                <a:spcPts val="0"/>
              </a:spcAft>
              <a:defRPr sz="2800">
                <a:solidFill>
                  <a:srgbClr val="FFFFFF"/>
                </a:solidFill>
                <a:latin typeface="+mn-lt"/>
                <a:ea typeface="+mn-ea"/>
              </a:defRPr>
            </a:lvl1pPr>
          </a:lstStyle>
          <a:p>
            <a:pPr>
              <a:defRPr/>
            </a:pPr>
            <a:fld id="{3CDC3390-C21B-4241-825A-F60EB3D7362A}" type="slidenum">
              <a:rPr lang="zh-CN" altLang="en-US" smtClean="0"/>
              <a:t>‹#›</a:t>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3.jpe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custDataLst>
              <p:tags r:id="rId25"/>
            </p:custDataLst>
          </p:nvPr>
        </p:nvPicPr>
        <p:blipFill>
          <a:blip r:embed="rId26"/>
          <a:srcRect l="321" r="321"/>
          <a:stretch>
            <a:fillRect/>
          </a:stretch>
        </p:blipFill>
        <p:spPr>
          <a:xfrm>
            <a:off x="11238865" y="0"/>
            <a:ext cx="953135" cy="972185"/>
          </a:xfrm>
          <a:prstGeom prst="ellipse">
            <a:avLst/>
          </a:prstGeom>
        </p:spPr>
      </p:pic>
      <p:sp>
        <p:nvSpPr>
          <p:cNvPr id="1026" name="Title Placeholder 21"/>
          <p:cNvSpPr>
            <a:spLocks noGrp="1"/>
          </p:cNvSpPr>
          <p:nvPr>
            <p:ph type="title"/>
          </p:nvPr>
        </p:nvSpPr>
        <p:spPr bwMode="auto">
          <a:xfrm>
            <a:off x="302685" y="228600"/>
            <a:ext cx="8434916"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p>
        </p:txBody>
      </p:sp>
      <p:sp>
        <p:nvSpPr>
          <p:cNvPr id="1027" name="Text Placeholder 12"/>
          <p:cNvSpPr>
            <a:spLocks noGrp="1"/>
          </p:cNvSpPr>
          <p:nvPr>
            <p:ph type="body" idx="1"/>
          </p:nvPr>
        </p:nvSpPr>
        <p:spPr bwMode="auto">
          <a:xfrm>
            <a:off x="508000" y="1295400"/>
            <a:ext cx="11176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9" name="Rectangle 8"/>
          <p:cNvSpPr/>
          <p:nvPr userDrawn="1"/>
        </p:nvSpPr>
        <p:spPr>
          <a:xfrm>
            <a:off x="787400" y="914400"/>
            <a:ext cx="11404600" cy="228600"/>
          </a:xfrm>
          <a:prstGeom prst="rect">
            <a:avLst/>
          </a:prstGeom>
          <a:solidFill>
            <a:schemeClr val="accent6">
              <a:lumMod val="40000"/>
              <a:lumOff val="6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Tw Cen MT" panose="020B0602020104020603"/>
              <a:ea typeface="宋体" panose="02010600030101010101" pitchFamily="2" charset="-122"/>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hdr="0" dt="0"/>
  <p:txStyles>
    <p:titleStyle>
      <a:lvl1pPr algn="l" rtl="0" eaLnBrk="0" fontAlgn="base" hangingPunct="0">
        <a:spcBef>
          <a:spcPct val="0"/>
        </a:spcBef>
        <a:spcAft>
          <a:spcPct val="0"/>
        </a:spcAft>
        <a:defRPr sz="3600" kern="1200">
          <a:solidFill>
            <a:schemeClr val="tx2"/>
          </a:solidFill>
          <a:latin typeface="Palatino Linotype" panose="02040502050505030304" pitchFamily="18" charset="0"/>
          <a:ea typeface="+mj-ea"/>
          <a:cs typeface="+mj-cs"/>
        </a:defRPr>
      </a:lvl1pPr>
      <a:lvl2pPr algn="l" rtl="0" eaLnBrk="0" fontAlgn="base" hangingPunct="0">
        <a:spcBef>
          <a:spcPct val="0"/>
        </a:spcBef>
        <a:spcAft>
          <a:spcPct val="0"/>
        </a:spcAft>
        <a:defRPr sz="3600">
          <a:solidFill>
            <a:schemeClr val="tx2"/>
          </a:solidFill>
          <a:latin typeface="Palatino Linotype" panose="02040502050505030304" pitchFamily="18" charset="0"/>
          <a:ea typeface="华文仿宋" panose="02010600040101010101" pitchFamily="2" charset="-122"/>
        </a:defRPr>
      </a:lvl2pPr>
      <a:lvl3pPr algn="l" rtl="0" eaLnBrk="0" fontAlgn="base" hangingPunct="0">
        <a:spcBef>
          <a:spcPct val="0"/>
        </a:spcBef>
        <a:spcAft>
          <a:spcPct val="0"/>
        </a:spcAft>
        <a:defRPr sz="3600">
          <a:solidFill>
            <a:schemeClr val="tx2"/>
          </a:solidFill>
          <a:latin typeface="Palatino Linotype" panose="02040502050505030304" pitchFamily="18" charset="0"/>
          <a:ea typeface="华文仿宋" panose="02010600040101010101" pitchFamily="2" charset="-122"/>
        </a:defRPr>
      </a:lvl3pPr>
      <a:lvl4pPr algn="l" rtl="0" eaLnBrk="0" fontAlgn="base" hangingPunct="0">
        <a:spcBef>
          <a:spcPct val="0"/>
        </a:spcBef>
        <a:spcAft>
          <a:spcPct val="0"/>
        </a:spcAft>
        <a:defRPr sz="3600">
          <a:solidFill>
            <a:schemeClr val="tx2"/>
          </a:solidFill>
          <a:latin typeface="Palatino Linotype" panose="02040502050505030304" pitchFamily="18" charset="0"/>
          <a:ea typeface="华文仿宋" panose="02010600040101010101" pitchFamily="2" charset="-122"/>
        </a:defRPr>
      </a:lvl4pPr>
      <a:lvl5pPr algn="l" rtl="0" eaLnBrk="0" fontAlgn="base" hangingPunct="0">
        <a:spcBef>
          <a:spcPct val="0"/>
        </a:spcBef>
        <a:spcAft>
          <a:spcPct val="0"/>
        </a:spcAft>
        <a:defRPr sz="3600">
          <a:solidFill>
            <a:schemeClr val="tx2"/>
          </a:solidFill>
          <a:latin typeface="Palatino Linotype" panose="02040502050505030304" pitchFamily="18" charset="0"/>
          <a:ea typeface="华文仿宋" panose="02010600040101010101" pitchFamily="2" charset="-122"/>
        </a:defRPr>
      </a:lvl5pPr>
      <a:lvl6pPr marL="457200" algn="l" rtl="0" fontAlgn="base">
        <a:spcBef>
          <a:spcPct val="0"/>
        </a:spcBef>
        <a:spcAft>
          <a:spcPct val="0"/>
        </a:spcAft>
        <a:defRPr sz="4400">
          <a:solidFill>
            <a:schemeClr val="tx2"/>
          </a:solidFill>
          <a:latin typeface="Tw Cen MT" panose="020B0602020104020603" pitchFamily="34" charset="0"/>
        </a:defRPr>
      </a:lvl6pPr>
      <a:lvl7pPr marL="914400" algn="l" rtl="0" fontAlgn="base">
        <a:spcBef>
          <a:spcPct val="0"/>
        </a:spcBef>
        <a:spcAft>
          <a:spcPct val="0"/>
        </a:spcAft>
        <a:defRPr sz="4400">
          <a:solidFill>
            <a:schemeClr val="tx2"/>
          </a:solidFill>
          <a:latin typeface="Tw Cen MT" panose="020B0602020104020603" pitchFamily="34" charset="0"/>
        </a:defRPr>
      </a:lvl7pPr>
      <a:lvl8pPr marL="1371600" algn="l" rtl="0" fontAlgn="base">
        <a:spcBef>
          <a:spcPct val="0"/>
        </a:spcBef>
        <a:spcAft>
          <a:spcPct val="0"/>
        </a:spcAft>
        <a:defRPr sz="4400">
          <a:solidFill>
            <a:schemeClr val="tx2"/>
          </a:solidFill>
          <a:latin typeface="Tw Cen MT" panose="020B0602020104020603" pitchFamily="34" charset="0"/>
        </a:defRPr>
      </a:lvl8pPr>
      <a:lvl9pPr marL="1828800" algn="l" rtl="0" fontAlgn="base">
        <a:spcBef>
          <a:spcPct val="0"/>
        </a:spcBef>
        <a:spcAft>
          <a:spcPct val="0"/>
        </a:spcAft>
        <a:defRPr sz="4400">
          <a:solidFill>
            <a:schemeClr val="tx2"/>
          </a:solidFill>
          <a:latin typeface="Tw Cen MT" panose="020B0602020104020603" pitchFamily="34" charset="0"/>
        </a:defRPr>
      </a:lvl9pPr>
    </p:titleStyle>
    <p:bodyStyle>
      <a:lvl1pPr marL="319405" indent="-319405" algn="l" rtl="0" eaLnBrk="0" fontAlgn="base" hangingPunct="0">
        <a:spcBef>
          <a:spcPts val="700"/>
        </a:spcBef>
        <a:spcAft>
          <a:spcPct val="0"/>
        </a:spcAft>
        <a:buClr>
          <a:schemeClr val="accent2"/>
        </a:buClr>
        <a:buSzPct val="60000"/>
        <a:buFont typeface="Wingdings" panose="05000000000000000000" pitchFamily="2" charset="2"/>
        <a:buChar char=""/>
        <a:defRPr sz="2800" kern="1200">
          <a:solidFill>
            <a:schemeClr val="tx1"/>
          </a:solidFill>
          <a:latin typeface="Palatino Linotype" panose="02040502050505030304" pitchFamily="18" charset="0"/>
          <a:ea typeface="+mn-ea"/>
          <a:cs typeface="+mn-cs"/>
        </a:defRPr>
      </a:lvl1pPr>
      <a:lvl2pPr marL="640080" indent="-273050" algn="l" rtl="0" eaLnBrk="0" fontAlgn="base" hangingPunct="0">
        <a:spcBef>
          <a:spcPts val="550"/>
        </a:spcBef>
        <a:spcAft>
          <a:spcPct val="0"/>
        </a:spcAft>
        <a:buClr>
          <a:schemeClr val="accent1"/>
        </a:buClr>
        <a:buSzPct val="70000"/>
        <a:buFont typeface="Wingdings" panose="05000000000000000000" pitchFamily="2" charset="2"/>
        <a:buChar char="o"/>
        <a:defRPr sz="2200" kern="1200">
          <a:solidFill>
            <a:schemeClr val="tx1"/>
          </a:solidFill>
          <a:latin typeface="Palatino Linotype" panose="02040502050505030304" pitchFamily="18" charset="0"/>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kern="1200">
          <a:solidFill>
            <a:schemeClr val="tx1"/>
          </a:solidFill>
          <a:latin typeface="Palatino Linotype" panose="02040502050505030304" pitchFamily="18" charset="0"/>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1600" kern="1200">
          <a:solidFill>
            <a:schemeClr val="tx1"/>
          </a:solidFill>
          <a:latin typeface="Palatino Linotype" panose="02040502050505030304" pitchFamily="18" charset="0"/>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arxiv.org/abs/1502.03167"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Challenges Encountered in the Computation of Backpropagation of Batch Normalization</a:t>
            </a:r>
          </a:p>
        </p:txBody>
      </p:sp>
      <p:sp>
        <p:nvSpPr>
          <p:cNvPr id="4" name="文本框 3"/>
          <p:cNvSpPr txBox="1"/>
          <p:nvPr/>
        </p:nvSpPr>
        <p:spPr>
          <a:xfrm>
            <a:off x="3873500" y="3718560"/>
            <a:ext cx="4807585" cy="645160"/>
          </a:xfrm>
          <a:prstGeom prst="rect">
            <a:avLst/>
          </a:prstGeom>
          <a:noFill/>
        </p:spPr>
        <p:txBody>
          <a:bodyPr wrap="square" rtlCol="0">
            <a:spAutoFit/>
          </a:bodyPr>
          <a:lstStyle/>
          <a:p>
            <a:pPr algn="l"/>
            <a:r>
              <a:rPr lang="zh-CN" altLang="en-US" dirty="0">
                <a:solidFill>
                  <a:schemeClr val="bg1"/>
                </a:solidFill>
                <a:latin typeface="+mj-ea"/>
                <a:ea typeface="+mj-ea"/>
                <a:cs typeface="宋体" panose="02010600030101010101" pitchFamily="2" charset="-122"/>
              </a:rPr>
              <a:t>汇报人：程浩</a:t>
            </a:r>
            <a:r>
              <a:rPr lang="en-US" altLang="zh-CN" dirty="0">
                <a:solidFill>
                  <a:schemeClr val="bg1"/>
                </a:solidFill>
                <a:latin typeface="+mj-ea"/>
                <a:ea typeface="+mj-ea"/>
                <a:cs typeface="宋体" panose="02010600030101010101" pitchFamily="2" charset="-122"/>
              </a:rPr>
              <a:t>		</a:t>
            </a:r>
          </a:p>
          <a:p>
            <a:pPr algn="l"/>
            <a:r>
              <a:rPr lang="zh-CN" altLang="en-US" dirty="0">
                <a:solidFill>
                  <a:schemeClr val="bg1"/>
                </a:solidFill>
                <a:latin typeface="+mj-ea"/>
                <a:ea typeface="+mj-ea"/>
                <a:cs typeface="宋体" panose="02010600030101010101" pitchFamily="2" charset="-122"/>
              </a:rPr>
              <a:t>汇报时间：</a:t>
            </a:r>
            <a:r>
              <a:rPr lang="en-US" altLang="zh-CN" dirty="0">
                <a:solidFill>
                  <a:schemeClr val="bg1"/>
                </a:solidFill>
                <a:latin typeface="+mj-ea"/>
                <a:ea typeface="+mj-ea"/>
                <a:cs typeface="宋体" panose="02010600030101010101" pitchFamily="2" charset="-122"/>
              </a:rPr>
              <a:t> Oct.27</a:t>
            </a:r>
            <a:r>
              <a:rPr lang="zh-CN" altLang="en-US" dirty="0">
                <a:solidFill>
                  <a:schemeClr val="bg1"/>
                </a:solidFill>
                <a:latin typeface="+mj-ea"/>
                <a:ea typeface="+mj-ea"/>
                <a:cs typeface="宋体" panose="02010600030101010101" pitchFamily="2" charset="-122"/>
              </a:rPr>
              <a:t> </a:t>
            </a:r>
            <a:r>
              <a:rPr lang="en-US" altLang="zh-CN" dirty="0">
                <a:solidFill>
                  <a:schemeClr val="bg1"/>
                </a:solidFill>
                <a:latin typeface="+mj-ea"/>
                <a:ea typeface="+mj-ea"/>
                <a:cs typeface="宋体" panose="02010600030101010101" pitchFamily="2" charset="-122"/>
              </a:rPr>
              <a:t>2023</a:t>
            </a:r>
            <a:endParaRPr lang="en-US" dirty="0">
              <a:solidFill>
                <a:schemeClr val="bg1"/>
              </a:solidFill>
              <a:latin typeface="+mj-ea"/>
              <a:ea typeface="+mj-ea"/>
              <a:cs typeface="宋体" panose="02010600030101010101" pitchFamily="2" charset="-122"/>
            </a:endParaRPr>
          </a:p>
        </p:txBody>
      </p:sp>
      <p:pic>
        <p:nvPicPr>
          <p:cNvPr id="18" name="Picture 17"/>
          <p:cNvPicPr>
            <a:picLocks noChangeAspect="1"/>
          </p:cNvPicPr>
          <p:nvPr/>
        </p:nvPicPr>
        <p:blipFill>
          <a:blip r:embed="rId3"/>
          <a:srcRect l="22685"/>
          <a:stretch>
            <a:fillRect/>
          </a:stretch>
        </p:blipFill>
        <p:spPr>
          <a:xfrm>
            <a:off x="9732010" y="5693410"/>
            <a:ext cx="2146935" cy="6851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i="1"/>
              <a:t>最近进展</a:t>
            </a:r>
          </a:p>
        </p:txBody>
      </p:sp>
      <p:sp>
        <p:nvSpPr>
          <p:cNvPr id="3" name="内容占位符 2"/>
          <p:cNvSpPr>
            <a:spLocks noGrp="1"/>
          </p:cNvSpPr>
          <p:nvPr>
            <p:ph sz="quarter" idx="1"/>
          </p:nvPr>
        </p:nvSpPr>
        <p:spPr>
          <a:xfrm>
            <a:off x="239395" y="1268730"/>
            <a:ext cx="11521440" cy="5241127"/>
          </a:xfrm>
        </p:spPr>
        <p:txBody>
          <a:bodyPr/>
          <a:lstStyle/>
          <a:p>
            <a:r>
              <a:rPr lang="en-US" altLang="zh-CN" i="1" dirty="0"/>
              <a:t>Intro</a:t>
            </a:r>
          </a:p>
          <a:p>
            <a:pPr marL="0" indent="0">
              <a:buNone/>
            </a:pPr>
            <a:r>
              <a:rPr lang="en-US" altLang="zh-CN" sz="2400" i="1" dirty="0"/>
              <a:t>	</a:t>
            </a:r>
            <a:r>
              <a:rPr lang="zh-CN" altLang="en-US" sz="2400" dirty="0"/>
              <a:t>虽然随机梯度简单有效，但它需要仔细调整模型的超参数，特别是学习率和初始参数值。由于每一层的输入都受到前面所有层的参数的影响，因此训练变得很复杂。而且网络变得更深，网络参数的微小变化会放大。所以有了</a:t>
            </a:r>
            <a:r>
              <a:rPr lang="en-US" altLang="zh-CN" sz="2400" dirty="0">
                <a:hlinkClick r:id="rId3"/>
              </a:rPr>
              <a:t>Batch Normalization: Accelerating Deep Network Training by Reducing Internal Covariate Shift</a:t>
            </a:r>
            <a:endParaRPr lang="en-US" altLang="zh-CN" i="1" dirty="0">
              <a:sym typeface="+mn-ea"/>
            </a:endParaRPr>
          </a:p>
          <a:p>
            <a:r>
              <a:rPr lang="en-US" altLang="zh-CN" dirty="0"/>
              <a:t>Challenge</a:t>
            </a:r>
          </a:p>
          <a:p>
            <a:pPr marL="0" indent="0">
              <a:buNone/>
            </a:pPr>
            <a:r>
              <a:rPr lang="en-US" altLang="zh-CN" i="1" dirty="0">
                <a:sym typeface="+mn-ea"/>
              </a:rPr>
              <a:t> </a:t>
            </a:r>
            <a:r>
              <a:rPr lang="zh-CN" altLang="en-US" sz="2400" dirty="0">
                <a:sym typeface="+mn-ea"/>
              </a:rPr>
              <a:t>虽然这个部分现在看来很简单</a:t>
            </a:r>
            <a:r>
              <a:rPr lang="en-US" altLang="zh-CN" sz="2400" dirty="0">
                <a:sym typeface="+mn-ea"/>
              </a:rPr>
              <a:t>,</a:t>
            </a:r>
            <a:r>
              <a:rPr lang="zh-CN" altLang="en-US" sz="2400" dirty="0">
                <a:sym typeface="+mn-ea"/>
              </a:rPr>
              <a:t>但在当时确实花了我很多时间去思考梯度是怎么一层一层的流动和怎么把这些梯度有机结合起来的</a:t>
            </a:r>
            <a:endParaRPr lang="en-US" altLang="zh-CN" sz="2400" dirty="0">
              <a:sym typeface="+mn-ea"/>
            </a:endParaRPr>
          </a:p>
          <a:p>
            <a:endParaRPr lang="zh-CN" altLang="en-US" i="1" dirty="0">
              <a:sym typeface="+mn-ea"/>
            </a:endParaRPr>
          </a:p>
          <a:p>
            <a:endParaRPr lang="zh-CN" altLang="en-US" i="1" dirty="0">
              <a:sym typeface="+mn-ea"/>
            </a:endParaRPr>
          </a:p>
          <a:p>
            <a:pPr marL="0" indent="0">
              <a:buNone/>
            </a:pPr>
            <a:endParaRPr lang="zh-CN" altLang="en-US" i="1" dirty="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i="1"/>
              <a:t>汇报内容</a:t>
            </a:r>
          </a:p>
        </p:txBody>
      </p:sp>
      <p:sp>
        <p:nvSpPr>
          <p:cNvPr id="3" name="内容占位符 2"/>
          <p:cNvSpPr>
            <a:spLocks noGrp="1"/>
          </p:cNvSpPr>
          <p:nvPr>
            <p:ph sz="quarter" idx="1"/>
          </p:nvPr>
        </p:nvSpPr>
        <p:spPr/>
        <p:txBody>
          <a:bodyPr/>
          <a:lstStyle/>
          <a:p>
            <a:r>
              <a:rPr lang="en-US" altLang="zh-CN" i="1" dirty="0"/>
              <a:t>Report</a:t>
            </a:r>
          </a:p>
          <a:p>
            <a:endParaRPr lang="zh-CN" altLang="en-US" i="1" dirty="0">
              <a:sym typeface="+mn-ea"/>
            </a:endParaRPr>
          </a:p>
        </p:txBody>
      </p:sp>
      <p:pic>
        <p:nvPicPr>
          <p:cNvPr id="5" name="图片 4">
            <a:extLst>
              <a:ext uri="{FF2B5EF4-FFF2-40B4-BE49-F238E27FC236}">
                <a16:creationId xmlns:a16="http://schemas.microsoft.com/office/drawing/2014/main" id="{761CF9B1-9B4A-A831-F0F5-9E735D5DEF58}"/>
              </a:ext>
            </a:extLst>
          </p:cNvPr>
          <p:cNvPicPr>
            <a:picLocks noChangeAspect="1"/>
          </p:cNvPicPr>
          <p:nvPr/>
        </p:nvPicPr>
        <p:blipFill rotWithShape="1">
          <a:blip r:embed="rId3"/>
          <a:srcRect l="758" t="3301"/>
          <a:stretch/>
        </p:blipFill>
        <p:spPr>
          <a:xfrm>
            <a:off x="431371" y="1929468"/>
            <a:ext cx="5664629" cy="2358110"/>
          </a:xfrm>
          <a:prstGeom prst="rect">
            <a:avLst/>
          </a:prstGeom>
        </p:spPr>
      </p:pic>
      <p:pic>
        <p:nvPicPr>
          <p:cNvPr id="7" name="图片 6">
            <a:extLst>
              <a:ext uri="{FF2B5EF4-FFF2-40B4-BE49-F238E27FC236}">
                <a16:creationId xmlns:a16="http://schemas.microsoft.com/office/drawing/2014/main" id="{F89929F8-101B-9556-5DEC-A33FC1DAD4BA}"/>
              </a:ext>
            </a:extLst>
          </p:cNvPr>
          <p:cNvPicPr>
            <a:picLocks noChangeAspect="1"/>
          </p:cNvPicPr>
          <p:nvPr/>
        </p:nvPicPr>
        <p:blipFill>
          <a:blip r:embed="rId4"/>
          <a:stretch>
            <a:fillRect/>
          </a:stretch>
        </p:blipFill>
        <p:spPr>
          <a:xfrm>
            <a:off x="8422545" y="1786857"/>
            <a:ext cx="2954835" cy="1133692"/>
          </a:xfrm>
          <a:prstGeom prst="rect">
            <a:avLst/>
          </a:prstGeom>
        </p:spPr>
      </p:pic>
      <p:pic>
        <p:nvPicPr>
          <p:cNvPr id="9" name="图片 8">
            <a:extLst>
              <a:ext uri="{FF2B5EF4-FFF2-40B4-BE49-F238E27FC236}">
                <a16:creationId xmlns:a16="http://schemas.microsoft.com/office/drawing/2014/main" id="{0E9F48F0-AAA1-4712-12CF-4A769E0A86EF}"/>
              </a:ext>
            </a:extLst>
          </p:cNvPr>
          <p:cNvPicPr>
            <a:picLocks noChangeAspect="1"/>
          </p:cNvPicPr>
          <p:nvPr/>
        </p:nvPicPr>
        <p:blipFill>
          <a:blip r:embed="rId5"/>
          <a:stretch>
            <a:fillRect/>
          </a:stretch>
        </p:blipFill>
        <p:spPr>
          <a:xfrm>
            <a:off x="3669521" y="5351331"/>
            <a:ext cx="4193987" cy="634212"/>
          </a:xfrm>
          <a:prstGeom prst="rect">
            <a:avLst/>
          </a:prstGeom>
        </p:spPr>
      </p:pic>
      <p:sp>
        <p:nvSpPr>
          <p:cNvPr id="12" name="文本框 11">
            <a:extLst>
              <a:ext uri="{FF2B5EF4-FFF2-40B4-BE49-F238E27FC236}">
                <a16:creationId xmlns:a16="http://schemas.microsoft.com/office/drawing/2014/main" id="{8EDD8CB2-9DE3-69A0-F10F-F7740E5D9397}"/>
              </a:ext>
            </a:extLst>
          </p:cNvPr>
          <p:cNvSpPr txBox="1"/>
          <p:nvPr/>
        </p:nvSpPr>
        <p:spPr>
          <a:xfrm>
            <a:off x="7993783" y="3937452"/>
            <a:ext cx="3958868" cy="2585323"/>
          </a:xfrm>
          <a:prstGeom prst="rect">
            <a:avLst/>
          </a:prstGeom>
          <a:noFill/>
        </p:spPr>
        <p:txBody>
          <a:bodyPr wrap="square" rtlCol="0">
            <a:spAutoFit/>
          </a:bodyPr>
          <a:lstStyle/>
          <a:p>
            <a:r>
              <a:rPr lang="zh-CN" altLang="en-US" dirty="0"/>
              <a:t>注意</a:t>
            </a:r>
            <a:r>
              <a:rPr lang="en-US" altLang="zh-CN" dirty="0"/>
              <a:t>: </a:t>
            </a:r>
          </a:p>
          <a:p>
            <a:pPr marL="342900" indent="-342900">
              <a:buAutoNum type="arabicPeriod"/>
            </a:pPr>
            <a:r>
              <a:rPr lang="zh-CN" altLang="en-US" dirty="0"/>
              <a:t>均值和方差的计算是</a:t>
            </a:r>
            <a:r>
              <a:rPr lang="en-US" altLang="zh-CN" dirty="0"/>
              <a:t>per-channel</a:t>
            </a:r>
            <a:r>
              <a:rPr lang="zh-CN" altLang="en-US" dirty="0"/>
              <a:t>的</a:t>
            </a:r>
            <a:endParaRPr lang="en-US" altLang="zh-CN" dirty="0"/>
          </a:p>
          <a:p>
            <a:pPr marL="342900" indent="-342900">
              <a:buAutoNum type="arabicPeriod"/>
            </a:pPr>
            <a:r>
              <a:rPr lang="en-US" altLang="zh-CN" dirty="0"/>
              <a:t>2. BN</a:t>
            </a:r>
            <a:r>
              <a:rPr lang="zh-CN" altLang="en-US" dirty="0"/>
              <a:t>层在训练阶段，对每一批</a:t>
            </a:r>
            <a:r>
              <a:rPr lang="en-US" altLang="zh-CN" dirty="0"/>
              <a:t>mini-batch</a:t>
            </a:r>
            <a:r>
              <a:rPr lang="zh-CN" altLang="en-US" dirty="0"/>
              <a:t>的数据分别求均值与方差用于规范化，但在测试阶段，这一值使用的是全期训练数据的均值方差，也即模型训练到当前状态所有数据的均值方差，这个数据是在训练过程中通过移动平均法得到的</a:t>
            </a:r>
          </a:p>
        </p:txBody>
      </p:sp>
      <p:sp>
        <p:nvSpPr>
          <p:cNvPr id="13" name="文本框 12">
            <a:extLst>
              <a:ext uri="{FF2B5EF4-FFF2-40B4-BE49-F238E27FC236}">
                <a16:creationId xmlns:a16="http://schemas.microsoft.com/office/drawing/2014/main" id="{C91F1FA2-E351-87DF-27E2-42A07DE4A126}"/>
              </a:ext>
            </a:extLst>
          </p:cNvPr>
          <p:cNvSpPr txBox="1"/>
          <p:nvPr/>
        </p:nvSpPr>
        <p:spPr>
          <a:xfrm>
            <a:off x="1124125" y="5788404"/>
            <a:ext cx="1837189" cy="923330"/>
          </a:xfrm>
          <a:prstGeom prst="rect">
            <a:avLst/>
          </a:prstGeom>
          <a:noFill/>
        </p:spPr>
        <p:txBody>
          <a:bodyPr wrap="square" rtlCol="0">
            <a:spAutoFit/>
          </a:bodyPr>
          <a:lstStyle/>
          <a:p>
            <a:r>
              <a:rPr lang="zh-CN" altLang="en-US" dirty="0"/>
              <a:t>这里的</a:t>
            </a:r>
            <a:r>
              <a:rPr lang="en-US" altLang="zh-CN" dirty="0"/>
              <a:t>$gamma$</a:t>
            </a:r>
            <a:r>
              <a:rPr lang="zh-CN" altLang="en-US" dirty="0"/>
              <a:t>和</a:t>
            </a:r>
            <a:r>
              <a:rPr lang="en-US" altLang="zh-CN" dirty="0"/>
              <a:t>$beta$</a:t>
            </a:r>
            <a:r>
              <a:rPr lang="zh-CN" altLang="en-US" dirty="0"/>
              <a:t>是可学习的参数</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9A865C-F15F-2331-D2E3-0C56667945E3}"/>
              </a:ext>
            </a:extLst>
          </p:cNvPr>
          <p:cNvSpPr>
            <a:spLocks noGrp="1"/>
          </p:cNvSpPr>
          <p:nvPr>
            <p:ph type="title"/>
          </p:nvPr>
        </p:nvSpPr>
        <p:spPr/>
        <p:txBody>
          <a:bodyPr/>
          <a:lstStyle/>
          <a:p>
            <a:r>
              <a:rPr lang="zh-CN" altLang="en-US" dirty="0"/>
              <a:t>汇报内容</a:t>
            </a:r>
          </a:p>
        </p:txBody>
      </p:sp>
      <p:pic>
        <p:nvPicPr>
          <p:cNvPr id="4" name="内容占位符 3">
            <a:extLst>
              <a:ext uri="{FF2B5EF4-FFF2-40B4-BE49-F238E27FC236}">
                <a16:creationId xmlns:a16="http://schemas.microsoft.com/office/drawing/2014/main" id="{8F0F162E-936C-96AE-EC3C-8FF0CAB9B5D3}"/>
              </a:ext>
            </a:extLst>
          </p:cNvPr>
          <p:cNvPicPr>
            <a:picLocks noGrp="1" noChangeAspect="1"/>
          </p:cNvPicPr>
          <p:nvPr>
            <p:ph sz="quarter" idx="1"/>
          </p:nvPr>
        </p:nvPicPr>
        <p:blipFill rotWithShape="1">
          <a:blip r:embed="rId2"/>
          <a:srcRect l="-38" t="6210"/>
          <a:stretch/>
        </p:blipFill>
        <p:spPr>
          <a:xfrm>
            <a:off x="1115737" y="1565453"/>
            <a:ext cx="4733788" cy="4660295"/>
          </a:xfrm>
          <a:prstGeom prst="rect">
            <a:avLst/>
          </a:prstGeom>
        </p:spPr>
      </p:pic>
      <p:pic>
        <p:nvPicPr>
          <p:cNvPr id="7" name="图片 6">
            <a:extLst>
              <a:ext uri="{FF2B5EF4-FFF2-40B4-BE49-F238E27FC236}">
                <a16:creationId xmlns:a16="http://schemas.microsoft.com/office/drawing/2014/main" id="{651326EF-1443-10BE-ABEF-FAF1556AB12B}"/>
              </a:ext>
            </a:extLst>
          </p:cNvPr>
          <p:cNvPicPr>
            <a:picLocks noChangeAspect="1"/>
          </p:cNvPicPr>
          <p:nvPr/>
        </p:nvPicPr>
        <p:blipFill>
          <a:blip r:embed="rId3"/>
          <a:stretch>
            <a:fillRect/>
          </a:stretch>
        </p:blipFill>
        <p:spPr>
          <a:xfrm>
            <a:off x="5541727" y="1502714"/>
            <a:ext cx="6561389" cy="2392887"/>
          </a:xfrm>
          <a:prstGeom prst="rect">
            <a:avLst/>
          </a:prstGeom>
        </p:spPr>
      </p:pic>
      <p:sp>
        <p:nvSpPr>
          <p:cNvPr id="8" name="文本框 7">
            <a:extLst>
              <a:ext uri="{FF2B5EF4-FFF2-40B4-BE49-F238E27FC236}">
                <a16:creationId xmlns:a16="http://schemas.microsoft.com/office/drawing/2014/main" id="{9105FCAB-68A4-151B-E6F1-133F6BD4FF23}"/>
              </a:ext>
            </a:extLst>
          </p:cNvPr>
          <p:cNvSpPr txBox="1"/>
          <p:nvPr/>
        </p:nvSpPr>
        <p:spPr>
          <a:xfrm>
            <a:off x="1182274" y="1719743"/>
            <a:ext cx="663303" cy="646331"/>
          </a:xfrm>
          <a:prstGeom prst="rect">
            <a:avLst/>
          </a:prstGeom>
          <a:noFill/>
        </p:spPr>
        <p:txBody>
          <a:bodyPr wrap="square" rtlCol="0">
            <a:spAutoFit/>
          </a:bodyPr>
          <a:lstStyle/>
          <a:p>
            <a:pPr algn="ctr"/>
            <a:r>
              <a:rPr lang="en-US" altLang="zh-CN" dirty="0">
                <a:latin typeface="Arial" panose="020B0604020202020204" pitchFamily="34" charset="0"/>
                <a:cs typeface="Arial" panose="020B0604020202020204" pitchFamily="34" charset="0"/>
              </a:rPr>
              <a:t>X</a:t>
            </a:r>
          </a:p>
          <a:p>
            <a:pPr algn="ctr"/>
            <a:r>
              <a:rPr lang="en-US" altLang="zh-CN" dirty="0">
                <a:latin typeface="Arial" panose="020B0604020202020204" pitchFamily="34" charset="0"/>
                <a:cs typeface="Arial" panose="020B0604020202020204" pitchFamily="34" charset="0"/>
              </a:rPr>
              <a:t>(N,D)</a:t>
            </a:r>
            <a:endParaRPr lang="zh-CN" altLang="en-US" dirty="0">
              <a:latin typeface="Arial" panose="020B0604020202020204" pitchFamily="34" charset="0"/>
              <a:cs typeface="Arial" panose="020B0604020202020204" pitchFamily="34" charset="0"/>
            </a:endParaRPr>
          </a:p>
        </p:txBody>
      </p:sp>
      <p:sp>
        <p:nvSpPr>
          <p:cNvPr id="9" name="内容占位符 2">
            <a:extLst>
              <a:ext uri="{FF2B5EF4-FFF2-40B4-BE49-F238E27FC236}">
                <a16:creationId xmlns:a16="http://schemas.microsoft.com/office/drawing/2014/main" id="{68CC4A00-6EA7-8641-C327-8F94C4C88E98}"/>
              </a:ext>
            </a:extLst>
          </p:cNvPr>
          <p:cNvSpPr txBox="1">
            <a:spLocks/>
          </p:cNvSpPr>
          <p:nvPr/>
        </p:nvSpPr>
        <p:spPr bwMode="auto">
          <a:xfrm>
            <a:off x="88884" y="1100980"/>
            <a:ext cx="11521280" cy="496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19405" indent="-319405" algn="l" rtl="0" eaLnBrk="0" fontAlgn="base" hangingPunct="0">
              <a:spcBef>
                <a:spcPts val="700"/>
              </a:spcBef>
              <a:spcAft>
                <a:spcPct val="0"/>
              </a:spcAft>
              <a:buClr>
                <a:schemeClr val="accent2"/>
              </a:buClr>
              <a:buSzPct val="60000"/>
              <a:buFont typeface="Wingdings" panose="05000000000000000000" pitchFamily="2" charset="2"/>
              <a:buChar char=""/>
              <a:defRPr sz="3200" kern="1200" baseline="0">
                <a:solidFill>
                  <a:schemeClr val="tx1"/>
                </a:solidFill>
                <a:latin typeface="Times New Roman" panose="02020603050405020304" pitchFamily="18" charset="0"/>
                <a:ea typeface="+mn-ea"/>
                <a:cs typeface="Times New Roman" panose="02020603050405020304" pitchFamily="18" charset="0"/>
              </a:defRPr>
            </a:lvl1pPr>
            <a:lvl2pPr marL="640080" indent="-273050" algn="l" rtl="0" eaLnBrk="0" fontAlgn="base" hangingPunct="0">
              <a:spcBef>
                <a:spcPts val="550"/>
              </a:spcBef>
              <a:spcAft>
                <a:spcPct val="0"/>
              </a:spcAft>
              <a:buClr>
                <a:schemeClr val="accent1"/>
              </a:buClr>
              <a:buSzPct val="70000"/>
              <a:buFont typeface="Wingdings" panose="05000000000000000000" pitchFamily="2" charset="2"/>
              <a:buChar char="o"/>
              <a:defRPr sz="2200" kern="1200" baseline="0">
                <a:solidFill>
                  <a:schemeClr val="tx1"/>
                </a:solidFill>
                <a:latin typeface="Palatino Linotype" panose="02040502050505030304" pitchFamily="18" charset="0"/>
                <a:ea typeface="+mn-ea"/>
                <a:cs typeface="Calibri" panose="020F0502020204030204" pitchFamily="34" charset="0"/>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000" kern="1200" baseline="0">
                <a:solidFill>
                  <a:schemeClr val="tx1"/>
                </a:solidFill>
                <a:latin typeface="Palatino Linotype" panose="02040502050505030304" pitchFamily="18" charset="0"/>
                <a:ea typeface="+mn-ea"/>
                <a:cs typeface="Calibri" panose="020F0502020204030204" pitchFamily="34" charset="0"/>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kern="1200" baseline="0">
                <a:solidFill>
                  <a:schemeClr val="tx1"/>
                </a:solidFill>
                <a:latin typeface="Palatino Linotype" panose="02040502050505030304" pitchFamily="18" charset="0"/>
                <a:ea typeface="+mn-ea"/>
                <a:cs typeface="Calibri" panose="020F0502020204030204" pitchFamily="34" charset="0"/>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1600" kern="1200" baseline="0">
                <a:solidFill>
                  <a:schemeClr val="tx1"/>
                </a:solidFill>
                <a:latin typeface="Palatino Linotype" panose="02040502050505030304" pitchFamily="18" charset="0"/>
                <a:ea typeface="+mn-ea"/>
                <a:cs typeface="Calibri" panose="020F0502020204030204" pitchFamily="34" charset="0"/>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r>
              <a:rPr lang="zh-CN" altLang="en-US" dirty="0"/>
              <a:t>计算图和代码</a:t>
            </a:r>
          </a:p>
        </p:txBody>
      </p:sp>
    </p:spTree>
    <p:extLst>
      <p:ext uri="{BB962C8B-B14F-4D97-AF65-F5344CB8AC3E}">
        <p14:creationId xmlns:p14="http://schemas.microsoft.com/office/powerpoint/2010/main" val="28175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i="1"/>
              <a:t>后续计划或挑战</a:t>
            </a:r>
          </a:p>
        </p:txBody>
      </p:sp>
      <p:sp>
        <p:nvSpPr>
          <p:cNvPr id="3" name="内容占位符 2"/>
          <p:cNvSpPr>
            <a:spLocks noGrp="1"/>
          </p:cNvSpPr>
          <p:nvPr>
            <p:ph sz="quarter" idx="1"/>
          </p:nvPr>
        </p:nvSpPr>
        <p:spPr/>
        <p:txBody>
          <a:bodyPr/>
          <a:lstStyle/>
          <a:p>
            <a:r>
              <a:rPr lang="zh-CN" altLang="en-US" i="1" dirty="0"/>
              <a:t>遇到的困难</a:t>
            </a:r>
            <a:endParaRPr lang="en-US" altLang="zh-CN" i="1" dirty="0"/>
          </a:p>
          <a:p>
            <a:pPr marL="0" indent="0">
              <a:buNone/>
            </a:pPr>
            <a:r>
              <a:rPr lang="en-US" altLang="zh-CN" dirty="0"/>
              <a:t>	</a:t>
            </a:r>
            <a:r>
              <a:rPr lang="zh-CN" altLang="en-US" dirty="0"/>
              <a:t>万事开头难</a:t>
            </a:r>
            <a:endParaRPr lang="en-US" altLang="zh-CN" dirty="0"/>
          </a:p>
          <a:p>
            <a:endParaRPr lang="zh-CN" altLang="en-US" i="1" dirty="0">
              <a:sym typeface="+mn-ea"/>
            </a:endParaRPr>
          </a:p>
          <a:p>
            <a:r>
              <a:rPr lang="zh-CN" altLang="en-US" i="1" dirty="0">
                <a:sym typeface="+mn-ea"/>
              </a:rPr>
              <a:t>后续计划</a:t>
            </a:r>
            <a:endParaRPr lang="en-US" altLang="zh-CN" i="1" dirty="0">
              <a:sym typeface="+mn-ea"/>
            </a:endParaRPr>
          </a:p>
          <a:p>
            <a:pPr marL="0" indent="0">
              <a:buNone/>
            </a:pPr>
            <a:r>
              <a:rPr lang="zh-CN" altLang="en-US" i="1" dirty="0">
                <a:sym typeface="+mn-ea"/>
              </a:rPr>
              <a:t> </a:t>
            </a:r>
            <a:r>
              <a:rPr lang="en-US" altLang="zh-CN" i="1" dirty="0">
                <a:sym typeface="+mn-ea"/>
              </a:rPr>
              <a:t>	</a:t>
            </a:r>
            <a:r>
              <a:rPr lang="zh-CN" altLang="en-US" dirty="0">
                <a:sym typeface="+mn-ea"/>
              </a:rPr>
              <a:t>看论文</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77b1019b-e9c6-4b98-b65d-9365dc37546d"/>
  <p:tag name="COMMONDATA" val="eyJoZGlkIjoiNDIxN2MzZWJhMjA3NDE0OTk1ZWJkYTg0NTNmZGRjZDA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10.0015748031497,&quot;width&quot;:1710}"/>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10.0015748031497,&quot;width&quot;:1710}"/>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otalTime>22</TotalTime>
  <Words>323</Words>
  <Application>Microsoft Office PowerPoint</Application>
  <PresentationFormat>宽屏</PresentationFormat>
  <Paragraphs>27</Paragraphs>
  <Slides>5</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vt:i4>
      </vt:variant>
    </vt:vector>
  </HeadingPairs>
  <TitlesOfParts>
    <vt:vector size="14" baseType="lpstr">
      <vt:lpstr>微软雅黑</vt:lpstr>
      <vt:lpstr>华文仿宋</vt:lpstr>
      <vt:lpstr>Arial</vt:lpstr>
      <vt:lpstr>Calibri</vt:lpstr>
      <vt:lpstr>Palatino Linotype</vt:lpstr>
      <vt:lpstr>Times New Roman</vt:lpstr>
      <vt:lpstr>Tw Cen MT</vt:lpstr>
      <vt:lpstr>Wingdings</vt:lpstr>
      <vt:lpstr>Median</vt:lpstr>
      <vt:lpstr>Challenges Encountered in the Computation of Backpropagation of Batch Normalization</vt:lpstr>
      <vt:lpstr>最近进展</vt:lpstr>
      <vt:lpstr>汇报内容</vt:lpstr>
      <vt:lpstr>汇报内容</vt:lpstr>
      <vt:lpstr>后续计划或挑战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Hao Cheng</cp:lastModifiedBy>
  <cp:revision>623</cp:revision>
  <dcterms:created xsi:type="dcterms:W3CDTF">2019-12-20T05:04:00Z</dcterms:created>
  <dcterms:modified xsi:type="dcterms:W3CDTF">2023-10-27T11:03:08Z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3B58F6A4B3E34C43914CBD5C256C7631_13</vt:lpwstr>
  </property>
</Properties>
</file>