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449" r:id="rId3"/>
    <p:sldId id="768" r:id="rId4"/>
    <p:sldId id="769" r:id="rId6"/>
    <p:sldId id="770" r:id="rId7"/>
    <p:sldId id="791" r:id="rId8"/>
    <p:sldId id="771" r:id="rId9"/>
    <p:sldId id="772" r:id="rId10"/>
    <p:sldId id="773" r:id="rId11"/>
    <p:sldId id="774" r:id="rId12"/>
    <p:sldId id="748" r:id="rId13"/>
    <p:sldId id="792" r:id="rId14"/>
    <p:sldId id="749" r:id="rId15"/>
    <p:sldId id="722" r:id="rId16"/>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 id="2" name="admin" initials="a" lastIdx="1" clrIdx="1"/>
  <p:cmAuthor id="3" name="关 鑫" initials="关" lastIdx="1"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5A19"/>
    <a:srgbClr val="ED7D31"/>
    <a:srgbClr val="4472C4"/>
    <a:srgbClr val="77A6D8"/>
    <a:srgbClr val="E6D9E8"/>
    <a:srgbClr val="E1FFFF"/>
    <a:srgbClr val="5B9BD5"/>
    <a:srgbClr val="B56321"/>
    <a:srgbClr val="C0595C"/>
    <a:srgbClr val="D398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07" d="100"/>
          <a:sy n="107"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gs" Target="tags/tag2.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有的数据集只关注微表情，有的关注微表情和宏表情，因为他们总是一起</a:t>
            </a:r>
            <a:r>
              <a:rPr lang="zh-CN" altLang="en-US"/>
              <a:t>出现</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4D4D4D"/>
                </a:solidFill>
                <a:effectLst/>
                <a:latin typeface="-apple-system"/>
              </a:rPr>
              <a:t>先用</a:t>
            </a:r>
            <a:r>
              <a:rPr lang="en-US" altLang="zh-CN" b="0" i="0" dirty="0">
                <a:solidFill>
                  <a:srgbClr val="4D4D4D"/>
                </a:solidFill>
                <a:effectLst/>
                <a:latin typeface="-apple-system"/>
              </a:rPr>
              <a:t>LBP</a:t>
            </a:r>
            <a:r>
              <a:rPr lang="zh-CN" altLang="en-US" b="0" i="0" dirty="0">
                <a:solidFill>
                  <a:srgbClr val="4D4D4D"/>
                </a:solidFill>
                <a:effectLst/>
                <a:latin typeface="-apple-system"/>
              </a:rPr>
              <a:t>特征描述符对每一帧特征进行编码，后将峰值面部变化的帧确定为顶点</a:t>
            </a:r>
            <a:r>
              <a:rPr lang="zh-CN" altLang="en-US" b="0" i="0" dirty="0">
                <a:solidFill>
                  <a:srgbClr val="4D4D4D"/>
                </a:solidFill>
                <a:effectLst/>
                <a:latin typeface="-apple-system"/>
              </a:rPr>
              <a:t>帧</a:t>
            </a:r>
            <a:endParaRPr lang="zh-CN" altLang="en-US" b="0" i="0" dirty="0">
              <a:solidFill>
                <a:srgbClr val="4D4D4D"/>
              </a:solidFill>
              <a:effectLst/>
              <a:latin typeface="-apple-system"/>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b="0" i="0" dirty="0">
              <a:solidFill>
                <a:srgbClr val="4D4D4D"/>
              </a:solidFill>
              <a:effectLst/>
              <a:latin typeface="-apple-system"/>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latin typeface="Times New Roman" panose="02020603050405020304" pitchFamily="18" charset="0"/>
              <a:cs typeface="Times New Roman" panose="02020603050405020304" pitchFamily="18" charset="0"/>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tx1">
            <a:alpha val="30980"/>
          </a:schemeClr>
        </a:solidFill>
        <a:effectLst/>
      </p:bgPr>
    </p:bg>
    <p:spTree>
      <p:nvGrpSpPr>
        <p:cNvPr id="1" name=""/>
        <p:cNvGrpSpPr/>
        <p:nvPr/>
      </p:nvGrpSpPr>
      <p:grpSpPr>
        <a:xfrm>
          <a:off x="0" y="0"/>
          <a:ext cx="0" cy="0"/>
          <a:chOff x="0" y="0"/>
          <a:chExt cx="0" cy="0"/>
        </a:xfrm>
      </p:grpSpPr>
      <p:sp>
        <p:nvSpPr>
          <p:cNvPr id="4" name="Rectangle 4"/>
          <p:cNvSpPr/>
          <p:nvPr userDrawn="1"/>
        </p:nvSpPr>
        <p:spPr>
          <a:xfrm>
            <a:off x="719666" y="6450013"/>
            <a:ext cx="5952067" cy="3111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Times New Roman" panose="02020603050405020304" pitchFamily="18" charset="0"/>
              </a:rPr>
              <a:t>Hefei University of Technology</a:t>
            </a:r>
            <a:endParaRPr kumimoji="0" lang="zh-CN" altLang="en-US"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Times New Roman" panose="02020603050405020304" pitchFamily="18" charset="0"/>
            </a:endParaRPr>
          </a:p>
        </p:txBody>
      </p:sp>
      <p:sp>
        <p:nvSpPr>
          <p:cNvPr id="5" name="Rectangle 5"/>
          <p:cNvSpPr/>
          <p:nvPr/>
        </p:nvSpPr>
        <p:spPr>
          <a:xfrm>
            <a:off x="6671733" y="6453188"/>
            <a:ext cx="5520267" cy="304800"/>
          </a:xfrm>
          <a:prstGeom prst="rect">
            <a:avLst/>
          </a:prstGeom>
          <a:solidFill>
            <a:srgbClr val="D5D1D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itchFamily="2" charset="-122"/>
              <a:cs typeface="Arial" panose="020B0604020202090204" pitchFamily="34" charset="0"/>
            </a:endParaRPr>
          </a:p>
        </p:txBody>
      </p:sp>
      <p:pic>
        <p:nvPicPr>
          <p:cNvPr id="6" name="Picture 10"/>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922000" y="108585"/>
            <a:ext cx="1155065" cy="1010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7"/>
          <p:cNvSpPr>
            <a:spLocks noGrp="1"/>
          </p:cNvSpPr>
          <p:nvPr>
            <p:ph type="ctrTitle"/>
          </p:nvPr>
        </p:nvSpPr>
        <p:spPr>
          <a:xfrm>
            <a:off x="815415" y="1124744"/>
            <a:ext cx="10657183" cy="1440160"/>
          </a:xfrm>
        </p:spPr>
        <p:txBody>
          <a:bodyPr anchor="b"/>
          <a:lstStyle>
            <a:lvl1pPr algn="ctr">
              <a:defRPr sz="3400" cap="none" baseline="0">
                <a:solidFill>
                  <a:schemeClr val="accent2">
                    <a:lumMod val="75000"/>
                  </a:schemeClr>
                </a:solidFill>
              </a:defRPr>
            </a:lvl1pPr>
          </a:lstStyle>
          <a:p>
            <a:r>
              <a:rPr lang="zh-CN" altLang="en-US" dirty="0"/>
              <a:t>单击此处编辑母版标题样式</a:t>
            </a:r>
            <a:endParaRPr lang="en-US" dirty="0"/>
          </a:p>
        </p:txBody>
      </p:sp>
      <p:sp>
        <p:nvSpPr>
          <p:cNvPr id="9" name="Subtitle 8"/>
          <p:cNvSpPr>
            <a:spLocks noGrp="1"/>
          </p:cNvSpPr>
          <p:nvPr>
            <p:ph type="subTitle" idx="1"/>
          </p:nvPr>
        </p:nvSpPr>
        <p:spPr>
          <a:xfrm>
            <a:off x="1673605" y="3573016"/>
            <a:ext cx="8940800" cy="1512168"/>
          </a:xfrm>
        </p:spPr>
        <p:txBody>
          <a:bodyPr anchor="ctr">
            <a:normAutofit/>
          </a:bodyPr>
          <a:lstStyle>
            <a:lvl1pPr marL="0" indent="0" algn="l">
              <a:buNone/>
              <a:defRPr sz="2600" baseline="0">
                <a:solidFill>
                  <a:schemeClr val="bg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单击此处编辑母版副标题样式</a:t>
            </a:r>
            <a:endParaRPr lang="en-US" dirty="0"/>
          </a:p>
        </p:txBody>
      </p:sp>
    </p:spTree>
  </p:cSld>
  <p:clrMapOvr>
    <a:overrideClrMapping bg1="dk1" tx1="lt1" bg2="dk2" tx2="lt2" accent1="accent1" accent2="accent2" accent3="accent3" accent4="accent4" accent5="accent5" accent6="accent6" hlink="hlink" folHlink="folHlink"/>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4"/>
          <p:cNvSpPr/>
          <p:nvPr userDrawn="1"/>
        </p:nvSpPr>
        <p:spPr>
          <a:xfrm>
            <a:off x="-12699" y="6453189"/>
            <a:ext cx="6684433" cy="31273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Times New Roman" panose="02020603050405020304" pitchFamily="18" charset="0"/>
              </a:rPr>
              <a:t>Hefei University of Technology</a:t>
            </a:r>
            <a:endParaRPr kumimoji="0" lang="zh-CN" altLang="en-US"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Times New Roman" panose="02020603050405020304" pitchFamily="18" charset="0"/>
            </a:endParaRPr>
          </a:p>
        </p:txBody>
      </p:sp>
      <p:sp>
        <p:nvSpPr>
          <p:cNvPr id="5" name="Rectangle 5"/>
          <p:cNvSpPr/>
          <p:nvPr userDrawn="1"/>
        </p:nvSpPr>
        <p:spPr>
          <a:xfrm>
            <a:off x="6671733" y="6453188"/>
            <a:ext cx="5520267" cy="304800"/>
          </a:xfrm>
          <a:prstGeom prst="rect">
            <a:avLst/>
          </a:prstGeom>
          <a:solidFill>
            <a:srgbClr val="D5D1D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itchFamily="2" charset="-122"/>
              <a:cs typeface="Arial" panose="020B0604020202090204" pitchFamily="34" charset="0"/>
            </a:endParaRPr>
          </a:p>
        </p:txBody>
      </p:sp>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Slide Number Placeholder 22"/>
          <p:cNvSpPr>
            <a:spLocks noGrp="1"/>
          </p:cNvSpPr>
          <p:nvPr>
            <p:ph type="sldNum" sz="quarter" idx="10"/>
          </p:nvPr>
        </p:nvSpPr>
        <p:spPr>
          <a:xfrm>
            <a:off x="0" y="914401"/>
            <a:ext cx="711200" cy="244475"/>
          </a:xfrm>
          <a:prstGeom prst="rect">
            <a:avLst/>
          </a:prstGeom>
        </p:spPr>
        <p:txBody>
          <a:bodyPr/>
          <a:lstStyle>
            <a:lvl1pPr eaLnBrk="1" fontAlgn="auto" hangingPunct="1">
              <a:spcBef>
                <a:spcPts val="0"/>
              </a:spcBef>
              <a:spcAft>
                <a:spcPts val="0"/>
              </a:spcAft>
              <a:defRPr>
                <a:latin typeface="+mn-lt"/>
                <a:ea typeface="+mn-ea"/>
              </a:defRPr>
            </a:lvl1pPr>
          </a:lstStyle>
          <a:p>
            <a:pPr>
              <a:defRPr/>
            </a:pPr>
            <a:fld id="{754C9AD6-0D67-455E-A4D9-6A9C21E17F07}" type="slidenum">
              <a:rPr lang="zh-CN" altLang="en-US" smtClean="0">
                <a:solidFill>
                  <a:prstClr val="black"/>
                </a:solidFill>
              </a:rPr>
            </a:fld>
            <a:endParaRPr lang="en-US" altLang="zh-CN">
              <a:solidFill>
                <a:prstClr val="black"/>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8128001" y="0"/>
            <a:ext cx="427567"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itchFamily="2" charset="-122"/>
              <a:cs typeface="Arial" panose="020B0604020202090204" pitchFamily="34" charset="0"/>
            </a:endParaRPr>
          </a:p>
        </p:txBody>
      </p:sp>
      <p:sp>
        <p:nvSpPr>
          <p:cNvPr id="5" name="Rectangle 4"/>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itchFamily="2" charset="-122"/>
              <a:cs typeface="Arial" panose="020B0604020202090204" pitchFamily="34" charset="0"/>
            </a:endParaRPr>
          </a:p>
        </p:txBody>
      </p:sp>
      <p:sp>
        <p:nvSpPr>
          <p:cNvPr id="6" name="Rectangle 5"/>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itchFamily="2" charset="-122"/>
              <a:cs typeface="Arial" panose="020B0604020202090204" pitchFamily="34" charset="0"/>
            </a:endParaRPr>
          </a:p>
        </p:txBody>
      </p:sp>
      <p:sp>
        <p:nvSpPr>
          <p:cNvPr id="7" name="Rectangle 4"/>
          <p:cNvSpPr/>
          <p:nvPr userDrawn="1"/>
        </p:nvSpPr>
        <p:spPr>
          <a:xfrm>
            <a:off x="-12699" y="6453189"/>
            <a:ext cx="6684433" cy="31273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Times New Roman" panose="02020603050405020304" pitchFamily="18" charset="0"/>
              </a:rPr>
              <a:t>Lab of Media Computing</a:t>
            </a:r>
            <a:endParaRPr kumimoji="0" lang="zh-CN" altLang="en-US"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Times New Roman" panose="02020603050405020304" pitchFamily="18" charset="0"/>
            </a:endParaRPr>
          </a:p>
        </p:txBody>
      </p:sp>
      <p:sp>
        <p:nvSpPr>
          <p:cNvPr id="8" name="Rectangle 5"/>
          <p:cNvSpPr/>
          <p:nvPr userDrawn="1"/>
        </p:nvSpPr>
        <p:spPr>
          <a:xfrm>
            <a:off x="6671733" y="6453188"/>
            <a:ext cx="5520267" cy="304800"/>
          </a:xfrm>
          <a:prstGeom prst="rect">
            <a:avLst/>
          </a:prstGeom>
          <a:solidFill>
            <a:srgbClr val="D5D1D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itchFamily="2" charset="-122"/>
              <a:cs typeface="Arial" panose="020B0604020202090204" pitchFamily="34" charset="0"/>
            </a:endParaRPr>
          </a:p>
        </p:txBody>
      </p:sp>
      <p:sp>
        <p:nvSpPr>
          <p:cNvPr id="2" name="Vertical Title 1"/>
          <p:cNvSpPr>
            <a:spLocks noGrp="1"/>
          </p:cNvSpPr>
          <p:nvPr>
            <p:ph type="title" orient="vert"/>
          </p:nvPr>
        </p:nvSpPr>
        <p:spPr>
          <a:xfrm>
            <a:off x="8737600" y="609601"/>
            <a:ext cx="2743200" cy="5516563"/>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609600"/>
            <a:ext cx="7416800" cy="551656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9" name="Slide Number Placeholder 5"/>
          <p:cNvSpPr>
            <a:spLocks noGrp="1"/>
          </p:cNvSpPr>
          <p:nvPr>
            <p:ph type="sldNum" sz="quarter" idx="10"/>
          </p:nvPr>
        </p:nvSpPr>
        <p:spPr>
          <a:xfrm rot="5400000">
            <a:off x="8075084" y="103717"/>
            <a:ext cx="533400" cy="325967"/>
          </a:xfrm>
          <a:prstGeom prst="rect">
            <a:avLst/>
          </a:prstGeom>
        </p:spPr>
        <p:txBody>
          <a:bodyPr/>
          <a:lstStyle>
            <a:lvl1pPr eaLnBrk="1" fontAlgn="auto" hangingPunct="1">
              <a:spcBef>
                <a:spcPts val="0"/>
              </a:spcBef>
              <a:spcAft>
                <a:spcPts val="0"/>
              </a:spcAft>
              <a:defRPr>
                <a:solidFill>
                  <a:srgbClr val="FFFFFF"/>
                </a:solidFill>
                <a:latin typeface="+mn-lt"/>
                <a:ea typeface="+mn-ea"/>
              </a:defRPr>
            </a:lvl1pPr>
          </a:lstStyle>
          <a:p>
            <a:pPr>
              <a:defRPr/>
            </a:pPr>
            <a:fld id="{B56978E6-75E6-48AE-BCBF-80526548051E}" type="slidenum">
              <a:rPr lang="zh-CN" altLang="en-US" smtClean="0"/>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2685" y="228600"/>
            <a:ext cx="8434916" cy="609600"/>
          </a:xfrm>
        </p:spPr>
        <p:txBody>
          <a:bodyPr/>
          <a:lstStyle/>
          <a:p>
            <a:r>
              <a:rPr lang="en-US"/>
              <a:t>Click to edit Master title style</a:t>
            </a:r>
            <a:endParaRPr lang="en-US"/>
          </a:p>
        </p:txBody>
      </p:sp>
      <p:sp>
        <p:nvSpPr>
          <p:cNvPr id="3" name="Content Placeholder 2"/>
          <p:cNvSpPr>
            <a:spLocks noGrp="1"/>
          </p:cNvSpPr>
          <p:nvPr>
            <p:ph sz="half" idx="1"/>
          </p:nvPr>
        </p:nvSpPr>
        <p:spPr>
          <a:xfrm>
            <a:off x="508000" y="1295400"/>
            <a:ext cx="5486400" cy="51054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quarter" idx="2"/>
          </p:nvPr>
        </p:nvSpPr>
        <p:spPr>
          <a:xfrm>
            <a:off x="6197600" y="1295400"/>
            <a:ext cx="54864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Content Placeholder 4"/>
          <p:cNvSpPr>
            <a:spLocks noGrp="1"/>
          </p:cNvSpPr>
          <p:nvPr>
            <p:ph sz="quarter" idx="3"/>
          </p:nvPr>
        </p:nvSpPr>
        <p:spPr>
          <a:xfrm>
            <a:off x="6197600" y="3924300"/>
            <a:ext cx="54864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Date Placeholder 13"/>
          <p:cNvSpPr>
            <a:spLocks noGrp="1"/>
          </p:cNvSpPr>
          <p:nvPr>
            <p:ph type="dt" sz="half" idx="10"/>
          </p:nvPr>
        </p:nvSpPr>
        <p:spPr>
          <a:xfrm>
            <a:off x="8128000" y="6400801"/>
            <a:ext cx="3556000" cy="2127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D9B60C33-563D-4026-883F-7939630F028B}" type="datetime1">
              <a:rPr lang="en-US" altLang="zh-CN" smtClean="0">
                <a:solidFill>
                  <a:prstClr val="black"/>
                </a:solidFill>
              </a:rPr>
            </a:fld>
            <a:endParaRPr lang="en-US" altLang="zh-CN">
              <a:solidFill>
                <a:prstClr val="black"/>
              </a:solidFill>
            </a:endParaRPr>
          </a:p>
        </p:txBody>
      </p:sp>
      <p:sp>
        <p:nvSpPr>
          <p:cNvPr id="7" name="Footer Placeholder 2"/>
          <p:cNvSpPr>
            <a:spLocks noGrp="1"/>
          </p:cNvSpPr>
          <p:nvPr>
            <p:ph type="ftr" sz="quarter" idx="11"/>
          </p:nvPr>
        </p:nvSpPr>
        <p:spPr>
          <a:xfrm>
            <a:off x="508001" y="6400801"/>
            <a:ext cx="7228417" cy="212725"/>
          </a:xfrm>
          <a:prstGeom prst="rect">
            <a:avLst/>
          </a:prstGeom>
        </p:spPr>
        <p:txBody>
          <a:bodyPr vert="horz" wrap="square" lIns="91440" tIns="45720" rIns="91440" bIns="45720" numCol="1" anchor="t" anchorCtr="0" compatLnSpc="1"/>
          <a:lstStyle>
            <a:lvl1pPr eaLnBrk="1" hangingPunct="1">
              <a:defRPr/>
            </a:lvl1pPr>
          </a:lstStyle>
          <a:p>
            <a:pPr fontAlgn="base">
              <a:spcBef>
                <a:spcPct val="0"/>
              </a:spcBef>
              <a:spcAft>
                <a:spcPct val="0"/>
              </a:spcAft>
              <a:defRPr/>
            </a:pPr>
            <a:r>
              <a:rPr lang="zh-CN" altLang="en-US">
                <a:solidFill>
                  <a:prstClr val="black"/>
                </a:solidFill>
              </a:rPr>
              <a:t>基于用户兴趣建模的推荐方法及应用研究</a:t>
            </a:r>
            <a:endParaRPr lang="en-US" altLang="zh-CN">
              <a:solidFill>
                <a:prstClr val="black"/>
              </a:solidFill>
            </a:endParaRPr>
          </a:p>
        </p:txBody>
      </p:sp>
      <p:sp>
        <p:nvSpPr>
          <p:cNvPr id="8" name="Slide Number Placeholder 22"/>
          <p:cNvSpPr>
            <a:spLocks noGrp="1"/>
          </p:cNvSpPr>
          <p:nvPr>
            <p:ph type="sldNum" sz="quarter" idx="12"/>
          </p:nvPr>
        </p:nvSpPr>
        <p:spPr>
          <a:xfrm>
            <a:off x="0" y="914401"/>
            <a:ext cx="711200" cy="244475"/>
          </a:xfrm>
          <a:prstGeom prst="rect">
            <a:avLst/>
          </a:prstGeom>
        </p:spPr>
        <p:txBody>
          <a:bodyPr/>
          <a:lstStyle>
            <a:lvl1pPr eaLnBrk="1" fontAlgn="auto" hangingPunct="1">
              <a:spcBef>
                <a:spcPts val="0"/>
              </a:spcBef>
              <a:spcAft>
                <a:spcPts val="0"/>
              </a:spcAft>
              <a:defRPr>
                <a:latin typeface="+mn-lt"/>
                <a:ea typeface="+mn-ea"/>
              </a:defRPr>
            </a:lvl1pPr>
          </a:lstStyle>
          <a:p>
            <a:pPr>
              <a:defRPr/>
            </a:pPr>
            <a:fld id="{214955AC-F55D-4EF9-A0E8-CEB26157A64F}" type="slidenum">
              <a:rPr lang="zh-CN" altLang="en-US" smtClean="0">
                <a:solidFill>
                  <a:prstClr val="black"/>
                </a:solidFill>
              </a:rPr>
            </a:fld>
            <a:endParaRPr lang="en-US" altLang="zh-CN">
              <a:solidFill>
                <a:prstClr val="black"/>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2685" y="228600"/>
            <a:ext cx="8434916" cy="609600"/>
          </a:xfrm>
        </p:spPr>
        <p:txBody>
          <a:bodyPr/>
          <a:lstStyle/>
          <a:p>
            <a:r>
              <a:rPr lang="en-US"/>
              <a:t>Click to edit Master title style</a:t>
            </a:r>
            <a:endParaRPr lang="en-US"/>
          </a:p>
        </p:txBody>
      </p:sp>
      <p:sp>
        <p:nvSpPr>
          <p:cNvPr id="3" name="Text Placeholder 2"/>
          <p:cNvSpPr>
            <a:spLocks noGrp="1"/>
          </p:cNvSpPr>
          <p:nvPr>
            <p:ph type="body" sz="half" idx="1"/>
          </p:nvPr>
        </p:nvSpPr>
        <p:spPr>
          <a:xfrm>
            <a:off x="508000" y="1295400"/>
            <a:ext cx="5486400" cy="5105400"/>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6197600" y="1295400"/>
            <a:ext cx="5486400" cy="51054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13"/>
          <p:cNvSpPr>
            <a:spLocks noGrp="1"/>
          </p:cNvSpPr>
          <p:nvPr>
            <p:ph type="dt" sz="half" idx="10"/>
          </p:nvPr>
        </p:nvSpPr>
        <p:spPr>
          <a:xfrm>
            <a:off x="8128000" y="6400801"/>
            <a:ext cx="3556000" cy="2127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876326C9-F290-4A5D-B51E-9BEA18CC2D15}" type="datetime1">
              <a:rPr lang="en-US" altLang="zh-CN" smtClean="0">
                <a:solidFill>
                  <a:prstClr val="black"/>
                </a:solidFill>
              </a:rPr>
            </a:fld>
            <a:endParaRPr lang="en-US" altLang="zh-CN">
              <a:solidFill>
                <a:prstClr val="black"/>
              </a:solidFill>
            </a:endParaRPr>
          </a:p>
        </p:txBody>
      </p:sp>
      <p:sp>
        <p:nvSpPr>
          <p:cNvPr id="6" name="Footer Placeholder 2"/>
          <p:cNvSpPr>
            <a:spLocks noGrp="1"/>
          </p:cNvSpPr>
          <p:nvPr>
            <p:ph type="ftr" sz="quarter" idx="11"/>
          </p:nvPr>
        </p:nvSpPr>
        <p:spPr>
          <a:xfrm>
            <a:off x="508001" y="6400801"/>
            <a:ext cx="7228417" cy="212725"/>
          </a:xfrm>
          <a:prstGeom prst="rect">
            <a:avLst/>
          </a:prstGeom>
        </p:spPr>
        <p:txBody>
          <a:bodyPr vert="horz" wrap="square" lIns="91440" tIns="45720" rIns="91440" bIns="45720" numCol="1" anchor="t" anchorCtr="0" compatLnSpc="1"/>
          <a:lstStyle>
            <a:lvl1pPr eaLnBrk="1" hangingPunct="1">
              <a:defRPr/>
            </a:lvl1pPr>
          </a:lstStyle>
          <a:p>
            <a:pPr fontAlgn="base">
              <a:spcBef>
                <a:spcPct val="0"/>
              </a:spcBef>
              <a:spcAft>
                <a:spcPct val="0"/>
              </a:spcAft>
              <a:defRPr/>
            </a:pPr>
            <a:r>
              <a:rPr lang="en-US" altLang="zh-CN" dirty="0">
                <a:solidFill>
                  <a:prstClr val="black"/>
                </a:solidFill>
              </a:rPr>
              <a:t>click</a:t>
            </a:r>
            <a:endParaRPr lang="en-US" altLang="zh-CN" dirty="0">
              <a:solidFill>
                <a:prstClr val="black"/>
              </a:solidFill>
            </a:endParaRPr>
          </a:p>
        </p:txBody>
      </p:sp>
      <p:sp>
        <p:nvSpPr>
          <p:cNvPr id="7" name="Slide Number Placeholder 22"/>
          <p:cNvSpPr>
            <a:spLocks noGrp="1"/>
          </p:cNvSpPr>
          <p:nvPr>
            <p:ph type="sldNum" sz="quarter" idx="12"/>
          </p:nvPr>
        </p:nvSpPr>
        <p:spPr>
          <a:xfrm>
            <a:off x="0" y="914401"/>
            <a:ext cx="711200" cy="244475"/>
          </a:xfrm>
          <a:prstGeom prst="rect">
            <a:avLst/>
          </a:prstGeom>
        </p:spPr>
        <p:txBody>
          <a:bodyPr/>
          <a:lstStyle>
            <a:lvl1pPr eaLnBrk="1" fontAlgn="auto" hangingPunct="1">
              <a:spcBef>
                <a:spcPts val="0"/>
              </a:spcBef>
              <a:spcAft>
                <a:spcPts val="0"/>
              </a:spcAft>
              <a:defRPr>
                <a:latin typeface="+mn-lt"/>
                <a:ea typeface="+mn-ea"/>
              </a:defRPr>
            </a:lvl1pPr>
          </a:lstStyle>
          <a:p>
            <a:pPr>
              <a:defRPr/>
            </a:pPr>
            <a:fld id="{375F148C-ABE4-4AA3-A56D-943E43B2721D}" type="slidenum">
              <a:rPr lang="zh-CN" altLang="en-US" smtClean="0">
                <a:solidFill>
                  <a:prstClr val="black"/>
                </a:solidFill>
              </a:rPr>
            </a:fld>
            <a:endParaRPr lang="en-US" altLang="zh-CN">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5" name="Rectangle 4"/>
          <p:cNvSpPr/>
          <p:nvPr userDrawn="1"/>
        </p:nvSpPr>
        <p:spPr>
          <a:xfrm>
            <a:off x="-12699" y="6453189"/>
            <a:ext cx="6684433" cy="31273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Times New Roman" panose="02020603050405020304" pitchFamily="18" charset="0"/>
              </a:rPr>
              <a:t>Lab of Media Computing</a:t>
            </a:r>
            <a:endParaRPr kumimoji="0" lang="zh-CN" altLang="en-US"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Times New Roman" panose="02020603050405020304" pitchFamily="18" charset="0"/>
            </a:endParaRPr>
          </a:p>
        </p:txBody>
      </p:sp>
      <p:sp>
        <p:nvSpPr>
          <p:cNvPr id="6" name="Rectangle 5"/>
          <p:cNvSpPr/>
          <p:nvPr userDrawn="1"/>
        </p:nvSpPr>
        <p:spPr>
          <a:xfrm>
            <a:off x="6671733" y="6453188"/>
            <a:ext cx="5520267" cy="304800"/>
          </a:xfrm>
          <a:prstGeom prst="rect">
            <a:avLst/>
          </a:prstGeom>
          <a:solidFill>
            <a:srgbClr val="D5D1D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itchFamily="2" charset="-122"/>
              <a:cs typeface="Arial" panose="020B0604020202090204" pitchFamily="34" charset="0"/>
            </a:endParaRPr>
          </a:p>
        </p:txBody>
      </p:sp>
      <p:sp>
        <p:nvSpPr>
          <p:cNvPr id="2" name="Title 1"/>
          <p:cNvSpPr>
            <a:spLocks noGrp="1"/>
          </p:cNvSpPr>
          <p:nvPr>
            <p:ph type="title"/>
          </p:nvPr>
        </p:nvSpPr>
        <p:spPr>
          <a:xfrm>
            <a:off x="302685" y="228600"/>
            <a:ext cx="8434916" cy="609600"/>
          </a:xfrm>
        </p:spPr>
        <p:txBody>
          <a:bodyPr/>
          <a:lstStyle/>
          <a:p>
            <a:r>
              <a:rPr lang="en-US"/>
              <a:t>Click to edit Master title style</a:t>
            </a:r>
            <a:endParaRPr lang="en-US"/>
          </a:p>
        </p:txBody>
      </p:sp>
      <p:sp>
        <p:nvSpPr>
          <p:cNvPr id="3" name="Content Placeholder 2"/>
          <p:cNvSpPr>
            <a:spLocks noGrp="1"/>
          </p:cNvSpPr>
          <p:nvPr>
            <p:ph sz="half" idx="1"/>
          </p:nvPr>
        </p:nvSpPr>
        <p:spPr>
          <a:xfrm>
            <a:off x="508000" y="1295400"/>
            <a:ext cx="5486400" cy="5105400"/>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295400"/>
            <a:ext cx="5486400" cy="5105400"/>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Slide Number Placeholder 22"/>
          <p:cNvSpPr>
            <a:spLocks noGrp="1"/>
          </p:cNvSpPr>
          <p:nvPr>
            <p:ph type="sldNum" sz="quarter" idx="10"/>
          </p:nvPr>
        </p:nvSpPr>
        <p:spPr>
          <a:xfrm>
            <a:off x="0" y="914401"/>
            <a:ext cx="711200" cy="244475"/>
          </a:xfrm>
          <a:prstGeom prst="rect">
            <a:avLst/>
          </a:prstGeom>
        </p:spPr>
        <p:txBody>
          <a:bodyPr/>
          <a:lstStyle>
            <a:lvl1pPr eaLnBrk="1" fontAlgn="auto" hangingPunct="1">
              <a:spcBef>
                <a:spcPts val="0"/>
              </a:spcBef>
              <a:spcAft>
                <a:spcPts val="0"/>
              </a:spcAft>
              <a:defRPr>
                <a:latin typeface="+mn-lt"/>
                <a:ea typeface="+mn-ea"/>
              </a:defRPr>
            </a:lvl1pPr>
          </a:lstStyle>
          <a:p>
            <a:pPr>
              <a:defRPr/>
            </a:pPr>
            <a:fld id="{EA2D9EB6-027E-4FA4-8949-B0E595530940}" type="slidenum">
              <a:rPr lang="zh-CN" altLang="en-US" smtClean="0">
                <a:solidFill>
                  <a:prstClr val="black"/>
                </a:solidFill>
              </a:rPr>
            </a:fld>
            <a:endParaRPr lang="en-US" altLang="zh-CN">
              <a:solidFill>
                <a:prstClr val="black"/>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5" name="Rectangle 4"/>
          <p:cNvSpPr/>
          <p:nvPr userDrawn="1"/>
        </p:nvSpPr>
        <p:spPr>
          <a:xfrm>
            <a:off x="-12699" y="6453189"/>
            <a:ext cx="6684433" cy="31273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Times New Roman" panose="02020603050405020304" pitchFamily="18" charset="0"/>
              </a:rPr>
              <a:t>Lab of Media Computing</a:t>
            </a:r>
            <a:endParaRPr kumimoji="0" lang="zh-CN" altLang="en-US"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Times New Roman" panose="02020603050405020304" pitchFamily="18" charset="0"/>
            </a:endParaRPr>
          </a:p>
        </p:txBody>
      </p:sp>
      <p:sp>
        <p:nvSpPr>
          <p:cNvPr id="6" name="Rectangle 5"/>
          <p:cNvSpPr/>
          <p:nvPr userDrawn="1"/>
        </p:nvSpPr>
        <p:spPr>
          <a:xfrm>
            <a:off x="6671733" y="6453188"/>
            <a:ext cx="5520267" cy="304800"/>
          </a:xfrm>
          <a:prstGeom prst="rect">
            <a:avLst/>
          </a:prstGeom>
          <a:solidFill>
            <a:srgbClr val="D5D1D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itchFamily="2" charset="-122"/>
              <a:cs typeface="Arial" panose="020B0604020202090204" pitchFamily="34" charset="0"/>
            </a:endParaRPr>
          </a:p>
        </p:txBody>
      </p:sp>
      <p:sp>
        <p:nvSpPr>
          <p:cNvPr id="2" name="Title 1"/>
          <p:cNvSpPr>
            <a:spLocks noGrp="1"/>
          </p:cNvSpPr>
          <p:nvPr>
            <p:ph type="title"/>
          </p:nvPr>
        </p:nvSpPr>
        <p:spPr>
          <a:xfrm>
            <a:off x="302685" y="228600"/>
            <a:ext cx="8434916" cy="609600"/>
          </a:xfrm>
        </p:spPr>
        <p:txBody>
          <a:bodyPr/>
          <a:lstStyle/>
          <a:p>
            <a:r>
              <a:rPr lang="en-US"/>
              <a:t>Click to edit Master title style</a:t>
            </a:r>
            <a:endParaRPr lang="en-US"/>
          </a:p>
        </p:txBody>
      </p:sp>
      <p:sp>
        <p:nvSpPr>
          <p:cNvPr id="3" name="Text Placeholder 2"/>
          <p:cNvSpPr>
            <a:spLocks noGrp="1"/>
          </p:cNvSpPr>
          <p:nvPr>
            <p:ph type="body" sz="half" idx="1"/>
          </p:nvPr>
        </p:nvSpPr>
        <p:spPr>
          <a:xfrm>
            <a:off x="508000" y="1295400"/>
            <a:ext cx="111760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508000" y="3924300"/>
            <a:ext cx="111760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Slide Number Placeholder 22"/>
          <p:cNvSpPr>
            <a:spLocks noGrp="1"/>
          </p:cNvSpPr>
          <p:nvPr>
            <p:ph type="sldNum" sz="quarter" idx="10"/>
          </p:nvPr>
        </p:nvSpPr>
        <p:spPr>
          <a:xfrm>
            <a:off x="0" y="914401"/>
            <a:ext cx="711200" cy="244475"/>
          </a:xfrm>
          <a:prstGeom prst="rect">
            <a:avLst/>
          </a:prstGeom>
        </p:spPr>
        <p:txBody>
          <a:bodyPr/>
          <a:lstStyle>
            <a:lvl1pPr eaLnBrk="1" fontAlgn="auto" hangingPunct="1">
              <a:spcBef>
                <a:spcPts val="0"/>
              </a:spcBef>
              <a:spcAft>
                <a:spcPts val="0"/>
              </a:spcAft>
              <a:defRPr>
                <a:latin typeface="+mn-lt"/>
                <a:ea typeface="+mn-ea"/>
              </a:defRPr>
            </a:lvl1pPr>
          </a:lstStyle>
          <a:p>
            <a:pPr>
              <a:defRPr/>
            </a:pPr>
            <a:fld id="{F181EE71-9DCE-4B9B-AD1A-BD288EF9D109}" type="slidenum">
              <a:rPr lang="zh-CN" altLang="en-US" smtClean="0">
                <a:solidFill>
                  <a:prstClr val="black"/>
                </a:solidFill>
              </a:rPr>
            </a:fld>
            <a:endParaRPr lang="en-US" altLang="zh-CN">
              <a:solidFill>
                <a:prstClr val="black"/>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6" name="Rectangle 4"/>
          <p:cNvSpPr/>
          <p:nvPr userDrawn="1"/>
        </p:nvSpPr>
        <p:spPr>
          <a:xfrm>
            <a:off x="-12699" y="6453189"/>
            <a:ext cx="6684433" cy="31273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Times New Roman" panose="02020603050405020304" pitchFamily="18" charset="0"/>
              </a:rPr>
              <a:t>Lab of Media Computing</a:t>
            </a:r>
            <a:endParaRPr kumimoji="0" lang="zh-CN" altLang="en-US"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Times New Roman" panose="02020603050405020304" pitchFamily="18" charset="0"/>
            </a:endParaRPr>
          </a:p>
        </p:txBody>
      </p:sp>
      <p:sp>
        <p:nvSpPr>
          <p:cNvPr id="7" name="Rectangle 5"/>
          <p:cNvSpPr/>
          <p:nvPr userDrawn="1"/>
        </p:nvSpPr>
        <p:spPr>
          <a:xfrm>
            <a:off x="6671733" y="6453188"/>
            <a:ext cx="5520267" cy="304800"/>
          </a:xfrm>
          <a:prstGeom prst="rect">
            <a:avLst/>
          </a:prstGeom>
          <a:solidFill>
            <a:srgbClr val="D5D1D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itchFamily="2" charset="-122"/>
              <a:cs typeface="Arial" panose="020B0604020202090204" pitchFamily="34" charset="0"/>
            </a:endParaRPr>
          </a:p>
        </p:txBody>
      </p:sp>
      <p:sp>
        <p:nvSpPr>
          <p:cNvPr id="2" name="Title 1"/>
          <p:cNvSpPr>
            <a:spLocks noGrp="1"/>
          </p:cNvSpPr>
          <p:nvPr>
            <p:ph type="title"/>
          </p:nvPr>
        </p:nvSpPr>
        <p:spPr>
          <a:xfrm>
            <a:off x="302685" y="228600"/>
            <a:ext cx="8434916" cy="609600"/>
          </a:xfrm>
        </p:spPr>
        <p:txBody>
          <a:bodyPr/>
          <a:lstStyle/>
          <a:p>
            <a:r>
              <a:rPr lang="en-US"/>
              <a:t>Click to edit Master title style</a:t>
            </a:r>
            <a:endParaRPr lang="en-US"/>
          </a:p>
        </p:txBody>
      </p:sp>
      <p:sp>
        <p:nvSpPr>
          <p:cNvPr id="3" name="Text Placeholder 2"/>
          <p:cNvSpPr>
            <a:spLocks noGrp="1"/>
          </p:cNvSpPr>
          <p:nvPr>
            <p:ph type="body" sz="half" idx="1"/>
          </p:nvPr>
        </p:nvSpPr>
        <p:spPr>
          <a:xfrm>
            <a:off x="508000" y="1295400"/>
            <a:ext cx="5486400" cy="51054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quarter" idx="2"/>
          </p:nvPr>
        </p:nvSpPr>
        <p:spPr>
          <a:xfrm>
            <a:off x="6197600" y="1295400"/>
            <a:ext cx="54864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Content Placeholder 4"/>
          <p:cNvSpPr>
            <a:spLocks noGrp="1"/>
          </p:cNvSpPr>
          <p:nvPr>
            <p:ph sz="quarter" idx="3"/>
          </p:nvPr>
        </p:nvSpPr>
        <p:spPr>
          <a:xfrm>
            <a:off x="6197600" y="3924300"/>
            <a:ext cx="54864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Slide Number Placeholder 22"/>
          <p:cNvSpPr>
            <a:spLocks noGrp="1"/>
          </p:cNvSpPr>
          <p:nvPr>
            <p:ph type="sldNum" sz="quarter" idx="10"/>
          </p:nvPr>
        </p:nvSpPr>
        <p:spPr>
          <a:xfrm>
            <a:off x="0" y="914401"/>
            <a:ext cx="711200" cy="244475"/>
          </a:xfrm>
          <a:prstGeom prst="rect">
            <a:avLst/>
          </a:prstGeom>
        </p:spPr>
        <p:txBody>
          <a:bodyPr/>
          <a:lstStyle>
            <a:lvl1pPr eaLnBrk="1" fontAlgn="auto" hangingPunct="1">
              <a:spcBef>
                <a:spcPts val="0"/>
              </a:spcBef>
              <a:spcAft>
                <a:spcPts val="0"/>
              </a:spcAft>
              <a:defRPr>
                <a:latin typeface="+mn-lt"/>
                <a:ea typeface="+mn-ea"/>
              </a:defRPr>
            </a:lvl1pPr>
          </a:lstStyle>
          <a:p>
            <a:pPr>
              <a:defRPr/>
            </a:pPr>
            <a:fld id="{FD1574E5-4047-44DF-A822-CAF77FCF252B}" type="slidenum">
              <a:rPr lang="zh-CN" altLang="en-US" smtClean="0">
                <a:solidFill>
                  <a:prstClr val="black"/>
                </a:solidFill>
              </a:rPr>
            </a:fld>
            <a:endParaRPr lang="en-US" altLang="zh-CN">
              <a:solidFill>
                <a:prstClr val="black"/>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302685" y="228600"/>
            <a:ext cx="8434916" cy="609600"/>
          </a:xfrm>
        </p:spPr>
        <p:txBody>
          <a:bodyPr/>
          <a:lstStyle/>
          <a:p>
            <a:r>
              <a:rPr lang="en-US"/>
              <a:t>Click to edit Master title style</a:t>
            </a:r>
            <a:endParaRPr lang="en-US"/>
          </a:p>
        </p:txBody>
      </p:sp>
      <p:sp>
        <p:nvSpPr>
          <p:cNvPr id="3" name="Content Placeholder 2"/>
          <p:cNvSpPr>
            <a:spLocks noGrp="1"/>
          </p:cNvSpPr>
          <p:nvPr>
            <p:ph sz="quarter" idx="1"/>
          </p:nvPr>
        </p:nvSpPr>
        <p:spPr>
          <a:xfrm>
            <a:off x="508000" y="1295400"/>
            <a:ext cx="54864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quarter" idx="2"/>
          </p:nvPr>
        </p:nvSpPr>
        <p:spPr>
          <a:xfrm>
            <a:off x="6197600" y="1295400"/>
            <a:ext cx="54864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half" idx="3"/>
          </p:nvPr>
        </p:nvSpPr>
        <p:spPr>
          <a:xfrm>
            <a:off x="508000" y="3924300"/>
            <a:ext cx="111760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Date Placeholder 13"/>
          <p:cNvSpPr>
            <a:spLocks noGrp="1"/>
          </p:cNvSpPr>
          <p:nvPr>
            <p:ph type="dt" sz="half" idx="10"/>
          </p:nvPr>
        </p:nvSpPr>
        <p:spPr>
          <a:xfrm>
            <a:off x="8128000" y="6400801"/>
            <a:ext cx="3556000" cy="2127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EB55D58D-1C0E-4288-85A2-7C802EED5962}" type="datetime1">
              <a:rPr lang="en-US" altLang="zh-CN" smtClean="0">
                <a:solidFill>
                  <a:prstClr val="black"/>
                </a:solidFill>
              </a:rPr>
            </a:fld>
            <a:endParaRPr lang="en-US" altLang="zh-CN">
              <a:solidFill>
                <a:prstClr val="black"/>
              </a:solidFill>
            </a:endParaRPr>
          </a:p>
        </p:txBody>
      </p:sp>
      <p:sp>
        <p:nvSpPr>
          <p:cNvPr id="7" name="Footer Placeholder 2"/>
          <p:cNvSpPr>
            <a:spLocks noGrp="1"/>
          </p:cNvSpPr>
          <p:nvPr>
            <p:ph type="ftr" sz="quarter" idx="11"/>
          </p:nvPr>
        </p:nvSpPr>
        <p:spPr>
          <a:xfrm>
            <a:off x="508001" y="6400801"/>
            <a:ext cx="7228417" cy="212725"/>
          </a:xfrm>
          <a:prstGeom prst="rect">
            <a:avLst/>
          </a:prstGeom>
        </p:spPr>
        <p:txBody>
          <a:bodyPr vert="horz" wrap="square" lIns="91440" tIns="45720" rIns="91440" bIns="45720" numCol="1" anchor="t" anchorCtr="0" compatLnSpc="1"/>
          <a:lstStyle>
            <a:lvl1pPr eaLnBrk="1" hangingPunct="1">
              <a:defRPr/>
            </a:lvl1pPr>
          </a:lstStyle>
          <a:p>
            <a:pPr fontAlgn="base">
              <a:spcBef>
                <a:spcPct val="0"/>
              </a:spcBef>
              <a:spcAft>
                <a:spcPct val="0"/>
              </a:spcAft>
              <a:defRPr/>
            </a:pPr>
            <a:r>
              <a:rPr lang="zh-CN" altLang="en-US">
                <a:solidFill>
                  <a:prstClr val="black"/>
                </a:solidFill>
              </a:rPr>
              <a:t>基于用户兴趣建模的推荐方法及应用研究</a:t>
            </a:r>
            <a:endParaRPr lang="en-US" altLang="zh-CN">
              <a:solidFill>
                <a:prstClr val="black"/>
              </a:solidFill>
            </a:endParaRPr>
          </a:p>
        </p:txBody>
      </p:sp>
      <p:sp>
        <p:nvSpPr>
          <p:cNvPr id="8" name="Slide Number Placeholder 22"/>
          <p:cNvSpPr>
            <a:spLocks noGrp="1"/>
          </p:cNvSpPr>
          <p:nvPr>
            <p:ph type="sldNum" sz="quarter" idx="12"/>
          </p:nvPr>
        </p:nvSpPr>
        <p:spPr>
          <a:xfrm>
            <a:off x="0" y="914401"/>
            <a:ext cx="711200" cy="244475"/>
          </a:xfrm>
          <a:prstGeom prst="rect">
            <a:avLst/>
          </a:prstGeom>
        </p:spPr>
        <p:txBody>
          <a:bodyPr/>
          <a:lstStyle>
            <a:lvl1pPr eaLnBrk="1" fontAlgn="auto" hangingPunct="1">
              <a:spcBef>
                <a:spcPts val="0"/>
              </a:spcBef>
              <a:spcAft>
                <a:spcPts val="0"/>
              </a:spcAft>
              <a:defRPr>
                <a:latin typeface="+mn-lt"/>
                <a:ea typeface="+mn-ea"/>
              </a:defRPr>
            </a:lvl1pPr>
          </a:lstStyle>
          <a:p>
            <a:pPr>
              <a:defRPr/>
            </a:pPr>
            <a:fld id="{CA28FA9A-BE72-4ABD-9DC1-C7B520EA4138}" type="slidenum">
              <a:rPr lang="zh-CN" altLang="en-US" smtClean="0">
                <a:solidFill>
                  <a:prstClr val="black"/>
                </a:solidFill>
              </a:rPr>
            </a:fld>
            <a:endParaRPr lang="en-US" altLang="zh-CN">
              <a:solidFill>
                <a:prstClr val="black"/>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302685" y="228600"/>
            <a:ext cx="8434916" cy="609600"/>
          </a:xfrm>
        </p:spPr>
        <p:txBody>
          <a:bodyPr/>
          <a:lstStyle/>
          <a:p>
            <a:r>
              <a:rPr lang="en-US"/>
              <a:t>Click to edit Master title style</a:t>
            </a:r>
            <a:endParaRPr lang="en-US"/>
          </a:p>
        </p:txBody>
      </p:sp>
      <p:sp>
        <p:nvSpPr>
          <p:cNvPr id="3" name="Content Placeholder 2"/>
          <p:cNvSpPr>
            <a:spLocks noGrp="1"/>
          </p:cNvSpPr>
          <p:nvPr>
            <p:ph sz="quarter" idx="1"/>
          </p:nvPr>
        </p:nvSpPr>
        <p:spPr>
          <a:xfrm>
            <a:off x="508000" y="1295400"/>
            <a:ext cx="54864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quarter" idx="2"/>
          </p:nvPr>
        </p:nvSpPr>
        <p:spPr>
          <a:xfrm>
            <a:off x="6197600" y="1295400"/>
            <a:ext cx="54864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Content Placeholder 4"/>
          <p:cNvSpPr>
            <a:spLocks noGrp="1"/>
          </p:cNvSpPr>
          <p:nvPr>
            <p:ph sz="quarter" idx="3"/>
          </p:nvPr>
        </p:nvSpPr>
        <p:spPr>
          <a:xfrm>
            <a:off x="508000" y="3924300"/>
            <a:ext cx="54864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Content Placeholder 5"/>
          <p:cNvSpPr>
            <a:spLocks noGrp="1"/>
          </p:cNvSpPr>
          <p:nvPr>
            <p:ph sz="quarter" idx="4"/>
          </p:nvPr>
        </p:nvSpPr>
        <p:spPr>
          <a:xfrm>
            <a:off x="6197600" y="3924300"/>
            <a:ext cx="54864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13"/>
          <p:cNvSpPr>
            <a:spLocks noGrp="1"/>
          </p:cNvSpPr>
          <p:nvPr>
            <p:ph type="dt" sz="half" idx="10"/>
          </p:nvPr>
        </p:nvSpPr>
        <p:spPr>
          <a:xfrm>
            <a:off x="8128000" y="6400801"/>
            <a:ext cx="3556000" cy="2127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7D694A8F-AED9-40BC-B643-8F35AAB265D6}" type="datetime1">
              <a:rPr lang="en-US" altLang="zh-CN" smtClean="0">
                <a:solidFill>
                  <a:prstClr val="black"/>
                </a:solidFill>
              </a:rPr>
            </a:fld>
            <a:endParaRPr lang="en-US" altLang="zh-CN">
              <a:solidFill>
                <a:prstClr val="black"/>
              </a:solidFill>
            </a:endParaRPr>
          </a:p>
        </p:txBody>
      </p:sp>
      <p:sp>
        <p:nvSpPr>
          <p:cNvPr id="8" name="Footer Placeholder 2"/>
          <p:cNvSpPr>
            <a:spLocks noGrp="1"/>
          </p:cNvSpPr>
          <p:nvPr>
            <p:ph type="ftr" sz="quarter" idx="11"/>
          </p:nvPr>
        </p:nvSpPr>
        <p:spPr>
          <a:xfrm>
            <a:off x="508001" y="6400801"/>
            <a:ext cx="7228417" cy="212725"/>
          </a:xfrm>
          <a:prstGeom prst="rect">
            <a:avLst/>
          </a:prstGeom>
        </p:spPr>
        <p:txBody>
          <a:bodyPr vert="horz" wrap="square" lIns="91440" tIns="45720" rIns="91440" bIns="45720" numCol="1" anchor="t" anchorCtr="0" compatLnSpc="1"/>
          <a:lstStyle>
            <a:lvl1pPr eaLnBrk="1" hangingPunct="1">
              <a:defRPr/>
            </a:lvl1pPr>
          </a:lstStyle>
          <a:p>
            <a:pPr fontAlgn="base">
              <a:spcBef>
                <a:spcPct val="0"/>
              </a:spcBef>
              <a:spcAft>
                <a:spcPct val="0"/>
              </a:spcAft>
              <a:defRPr/>
            </a:pPr>
            <a:r>
              <a:rPr lang="zh-CN" altLang="en-US">
                <a:solidFill>
                  <a:prstClr val="black"/>
                </a:solidFill>
              </a:rPr>
              <a:t>基于用户兴趣建模的推荐方法及应用研究</a:t>
            </a:r>
            <a:endParaRPr lang="en-US" altLang="zh-CN">
              <a:solidFill>
                <a:prstClr val="black"/>
              </a:solidFill>
            </a:endParaRPr>
          </a:p>
        </p:txBody>
      </p:sp>
      <p:sp>
        <p:nvSpPr>
          <p:cNvPr id="9" name="Slide Number Placeholder 22"/>
          <p:cNvSpPr>
            <a:spLocks noGrp="1"/>
          </p:cNvSpPr>
          <p:nvPr>
            <p:ph type="sldNum" sz="quarter" idx="12"/>
          </p:nvPr>
        </p:nvSpPr>
        <p:spPr>
          <a:xfrm>
            <a:off x="0" y="914401"/>
            <a:ext cx="711200" cy="244475"/>
          </a:xfrm>
          <a:prstGeom prst="rect">
            <a:avLst/>
          </a:prstGeom>
        </p:spPr>
        <p:txBody>
          <a:bodyPr/>
          <a:lstStyle>
            <a:lvl1pPr eaLnBrk="1" fontAlgn="auto" hangingPunct="1">
              <a:spcBef>
                <a:spcPts val="0"/>
              </a:spcBef>
              <a:spcAft>
                <a:spcPts val="0"/>
              </a:spcAft>
              <a:defRPr>
                <a:latin typeface="+mn-lt"/>
                <a:ea typeface="+mn-ea"/>
              </a:defRPr>
            </a:lvl1pPr>
          </a:lstStyle>
          <a:p>
            <a:pPr>
              <a:defRPr/>
            </a:pPr>
            <a:fld id="{D2CA83C8-4750-41DC-9D23-B7A15298B72F}" type="slidenum">
              <a:rPr lang="zh-CN" altLang="en-US" smtClean="0">
                <a:solidFill>
                  <a:prstClr val="black"/>
                </a:solidFill>
              </a:rPr>
            </a:fld>
            <a:endParaRPr lang="en-US" altLang="zh-CN">
              <a:solidFill>
                <a:prstClr val="black"/>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5" name="Rectangle 4"/>
          <p:cNvSpPr/>
          <p:nvPr userDrawn="1"/>
        </p:nvSpPr>
        <p:spPr>
          <a:xfrm>
            <a:off x="-12699" y="6453189"/>
            <a:ext cx="6684433" cy="31273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Times New Roman" panose="02020603050405020304" pitchFamily="18" charset="0"/>
              </a:rPr>
              <a:t>Lab of Media Computing</a:t>
            </a:r>
            <a:endParaRPr kumimoji="0" lang="zh-CN" altLang="en-US"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Times New Roman" panose="02020603050405020304" pitchFamily="18" charset="0"/>
            </a:endParaRPr>
          </a:p>
        </p:txBody>
      </p:sp>
      <p:sp>
        <p:nvSpPr>
          <p:cNvPr id="6" name="Rectangle 5"/>
          <p:cNvSpPr/>
          <p:nvPr userDrawn="1"/>
        </p:nvSpPr>
        <p:spPr>
          <a:xfrm>
            <a:off x="6671733" y="6453188"/>
            <a:ext cx="5520267" cy="304800"/>
          </a:xfrm>
          <a:prstGeom prst="rect">
            <a:avLst/>
          </a:prstGeom>
          <a:solidFill>
            <a:srgbClr val="D5D1D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itchFamily="2" charset="-122"/>
              <a:cs typeface="Arial" panose="020B0604020202090204" pitchFamily="34" charset="0"/>
            </a:endParaRPr>
          </a:p>
        </p:txBody>
      </p:sp>
      <p:sp>
        <p:nvSpPr>
          <p:cNvPr id="2" name="Title 1"/>
          <p:cNvSpPr>
            <a:spLocks noGrp="1"/>
          </p:cNvSpPr>
          <p:nvPr>
            <p:ph type="title"/>
          </p:nvPr>
        </p:nvSpPr>
        <p:spPr>
          <a:xfrm>
            <a:off x="302685" y="228600"/>
            <a:ext cx="8434916" cy="609600"/>
          </a:xfrm>
        </p:spPr>
        <p:txBody>
          <a:bodyPr/>
          <a:lstStyle/>
          <a:p>
            <a:r>
              <a:rPr lang="en-US" dirty="0"/>
              <a:t>Click to edit Master title style</a:t>
            </a:r>
            <a:endParaRPr lang="en-US" dirty="0"/>
          </a:p>
        </p:txBody>
      </p:sp>
      <p:sp>
        <p:nvSpPr>
          <p:cNvPr id="3" name="Content Placeholder 2"/>
          <p:cNvSpPr>
            <a:spLocks noGrp="1"/>
          </p:cNvSpPr>
          <p:nvPr>
            <p:ph sz="half" idx="1"/>
          </p:nvPr>
        </p:nvSpPr>
        <p:spPr>
          <a:xfrm>
            <a:off x="508000" y="1295400"/>
            <a:ext cx="11176000" cy="2476500"/>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508000" y="3924300"/>
            <a:ext cx="111760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Slide Number Placeholder 22"/>
          <p:cNvSpPr>
            <a:spLocks noGrp="1"/>
          </p:cNvSpPr>
          <p:nvPr>
            <p:ph type="sldNum" sz="quarter" idx="10"/>
          </p:nvPr>
        </p:nvSpPr>
        <p:spPr>
          <a:xfrm>
            <a:off x="0" y="914401"/>
            <a:ext cx="711200" cy="244475"/>
          </a:xfrm>
          <a:prstGeom prst="rect">
            <a:avLst/>
          </a:prstGeom>
        </p:spPr>
        <p:txBody>
          <a:bodyPr/>
          <a:lstStyle>
            <a:lvl1pPr eaLnBrk="1" fontAlgn="auto" hangingPunct="1">
              <a:spcBef>
                <a:spcPts val="0"/>
              </a:spcBef>
              <a:spcAft>
                <a:spcPts val="0"/>
              </a:spcAft>
              <a:defRPr>
                <a:latin typeface="+mn-lt"/>
                <a:ea typeface="+mn-ea"/>
              </a:defRPr>
            </a:lvl1pPr>
          </a:lstStyle>
          <a:p>
            <a:pPr>
              <a:defRPr/>
            </a:pPr>
            <a:fld id="{D68FB3A1-0DCE-486C-B242-E54861D38F63}" type="slidenum">
              <a:rPr lang="zh-CN" altLang="en-US" smtClean="0">
                <a:solidFill>
                  <a:prstClr val="black"/>
                </a:solidFill>
              </a:rPr>
            </a:fld>
            <a:endParaRPr lang="en-US" altLang="zh-CN">
              <a:solidFill>
                <a:prstClr val="black"/>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6"/>
          <p:cNvSpPr/>
          <p:nvPr userDrawn="1"/>
        </p:nvSpPr>
        <p:spPr>
          <a:xfrm>
            <a:off x="0" y="91440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itchFamily="2" charset="-122"/>
              <a:cs typeface="Arial" panose="020B0604020202090204" pitchFamily="34" charset="0"/>
            </a:endParaRPr>
          </a:p>
        </p:txBody>
      </p:sp>
      <p:sp>
        <p:nvSpPr>
          <p:cNvPr id="5" name="Slide Number Placeholder 22"/>
          <p:cNvSpPr txBox="1"/>
          <p:nvPr userDrawn="1"/>
        </p:nvSpPr>
        <p:spPr>
          <a:xfrm>
            <a:off x="0" y="914401"/>
            <a:ext cx="711200" cy="244475"/>
          </a:xfrm>
          <a:prstGeom prst="rect">
            <a:avLst/>
          </a:prstGeom>
        </p:spPr>
        <p:txBody>
          <a:bodyPr anchor="ctr">
            <a:normAutofit fontScale="85000" lnSpcReduction="20000"/>
          </a:bodyPr>
          <a:lstStyle>
            <a:defPPr>
              <a:defRPr lang="zh-CN"/>
            </a:defPPr>
            <a:lvl1pPr marL="0" algn="ctr" defTabSz="914400" rtl="0" eaLnBrk="1" latinLnBrk="0" hangingPunct="1">
              <a:defRPr sz="1400" b="1" kern="1200">
                <a:solidFill>
                  <a:schemeClr val="bg1"/>
                </a:solidFill>
                <a:latin typeface="Tw Cen MT" panose="020B0602020104020603" pitchFamily="34" charset="0"/>
                <a:ea typeface="宋体" pitchFamily="2"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463990C5-A130-4402-9DB1-275671C4A9B0}" type="slidenum">
              <a:rPr kumimoji="0" lang="zh-CN" altLang="en-US" sz="1400" b="1" i="0" u="none" strike="noStrike" kern="1200" cap="none" spc="0" normalizeH="0" baseline="0" noProof="0" smtClean="0">
                <a:ln>
                  <a:noFill/>
                </a:ln>
                <a:solidFill>
                  <a:prstClr val="white"/>
                </a:solidFill>
                <a:effectLst/>
                <a:uLnTx/>
                <a:uFillTx/>
                <a:latin typeface="Tw Cen MT" panose="020B0602020104020603" pitchFamily="34" charset="0"/>
                <a:ea typeface="宋体" pitchFamily="2" charset="-122"/>
                <a:cs typeface="+mn-cs"/>
              </a:rPr>
            </a:fld>
            <a:endParaRPr kumimoji="0" lang="en-US" altLang="zh-CN" sz="1400" b="1" i="0" u="none" strike="noStrike" kern="1200" cap="none" spc="0" normalizeH="0" baseline="0" noProof="0">
              <a:ln>
                <a:noFill/>
              </a:ln>
              <a:solidFill>
                <a:prstClr val="white"/>
              </a:solidFill>
              <a:effectLst/>
              <a:uLnTx/>
              <a:uFillTx/>
              <a:latin typeface="Tw Cen MT" panose="020B0602020104020603" pitchFamily="34" charset="0"/>
              <a:ea typeface="宋体" pitchFamily="2" charset="-122"/>
              <a:cs typeface="+mn-cs"/>
            </a:endParaRPr>
          </a:p>
        </p:txBody>
      </p:sp>
      <p:sp>
        <p:nvSpPr>
          <p:cNvPr id="2" name="Title 1"/>
          <p:cNvSpPr>
            <a:spLocks noGrp="1"/>
          </p:cNvSpPr>
          <p:nvPr>
            <p:ph type="title"/>
          </p:nvPr>
        </p:nvSpPr>
        <p:spPr>
          <a:xfrm>
            <a:off x="304800" y="228600"/>
            <a:ext cx="8436864" cy="612648"/>
          </a:xfrm>
        </p:spPr>
        <p:txBody>
          <a:bodyPr/>
          <a:lstStyle>
            <a:lvl1pPr>
              <a:defRPr sz="3200" b="1" baseline="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en-US" dirty="0"/>
              <a:t>Click to edit Master title style</a:t>
            </a:r>
            <a:endParaRPr lang="en-US" dirty="0"/>
          </a:p>
        </p:txBody>
      </p:sp>
      <p:sp>
        <p:nvSpPr>
          <p:cNvPr id="8" name="Content Placeholder 7"/>
          <p:cNvSpPr>
            <a:spLocks noGrp="1"/>
          </p:cNvSpPr>
          <p:nvPr>
            <p:ph sz="quarter" idx="1"/>
          </p:nvPr>
        </p:nvSpPr>
        <p:spPr>
          <a:xfrm>
            <a:off x="239349" y="1268760"/>
            <a:ext cx="11521280" cy="4968552"/>
          </a:xfrm>
        </p:spPr>
        <p:txBody>
          <a:bodyPr/>
          <a:lstStyle>
            <a:lvl1pPr>
              <a:defRPr sz="3200" baseline="0">
                <a:latin typeface="Times New Roman" panose="02020603050405020304" pitchFamily="18" charset="0"/>
                <a:cs typeface="Times New Roman" panose="02020603050405020304" pitchFamily="18" charset="0"/>
              </a:defRPr>
            </a:lvl1pPr>
            <a:lvl2pPr>
              <a:defRPr baseline="0">
                <a:latin typeface="Palatino Linotype" panose="02040502050505030304" pitchFamily="18" charset="0"/>
                <a:cs typeface="Calibri" panose="020F0502020204030204" pitchFamily="34" charset="0"/>
              </a:defRPr>
            </a:lvl2pPr>
            <a:lvl3pPr>
              <a:defRPr baseline="0">
                <a:latin typeface="Palatino Linotype" panose="02040502050505030304" pitchFamily="18" charset="0"/>
                <a:cs typeface="Calibri" panose="020F0502020204030204" pitchFamily="34" charset="0"/>
              </a:defRPr>
            </a:lvl3pPr>
            <a:lvl4pPr>
              <a:defRPr baseline="0">
                <a:latin typeface="Palatino Linotype" panose="02040502050505030304" pitchFamily="18" charset="0"/>
                <a:cs typeface="Calibri" panose="020F0502020204030204" pitchFamily="34" charset="0"/>
              </a:defRPr>
            </a:lvl4pPr>
            <a:lvl5pPr>
              <a:defRPr baseline="0">
                <a:latin typeface="Palatino Linotype" panose="02040502050505030304" pitchFamily="18" charset="0"/>
                <a:cs typeface="Calibri" panose="020F050202020403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4"/>
          <p:cNvSpPr/>
          <p:nvPr userDrawn="1"/>
        </p:nvSpPr>
        <p:spPr>
          <a:xfrm>
            <a:off x="-12699" y="6453189"/>
            <a:ext cx="6684433" cy="31273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Times New Roman" panose="02020603050405020304" pitchFamily="18" charset="0"/>
              </a:rPr>
              <a:t>Lab of Media Computing</a:t>
            </a:r>
            <a:endParaRPr kumimoji="0" lang="zh-CN" altLang="en-US"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Times New Roman" panose="02020603050405020304" pitchFamily="18" charset="0"/>
            </a:endParaRPr>
          </a:p>
        </p:txBody>
      </p:sp>
      <p:sp>
        <p:nvSpPr>
          <p:cNvPr id="3" name="Rectangle 5"/>
          <p:cNvSpPr/>
          <p:nvPr userDrawn="1"/>
        </p:nvSpPr>
        <p:spPr>
          <a:xfrm>
            <a:off x="6671733" y="6453188"/>
            <a:ext cx="5520267" cy="304800"/>
          </a:xfrm>
          <a:prstGeom prst="rect">
            <a:avLst/>
          </a:prstGeom>
          <a:solidFill>
            <a:srgbClr val="D5D1D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itchFamily="2" charset="-122"/>
              <a:cs typeface="Arial" panose="020B0604020202090204" pitchFamily="34" charset="0"/>
            </a:endParaRPr>
          </a:p>
        </p:txBody>
      </p:sp>
      <p:sp>
        <p:nvSpPr>
          <p:cNvPr id="4" name="Slide Number Placeholder 22"/>
          <p:cNvSpPr>
            <a:spLocks noGrp="1"/>
          </p:cNvSpPr>
          <p:nvPr>
            <p:ph type="sldNum" sz="quarter" idx="10"/>
          </p:nvPr>
        </p:nvSpPr>
        <p:spPr>
          <a:xfrm>
            <a:off x="0" y="914401"/>
            <a:ext cx="711200" cy="244475"/>
          </a:xfrm>
          <a:prstGeom prst="rect">
            <a:avLst/>
          </a:prstGeom>
        </p:spPr>
        <p:txBody>
          <a:bodyPr/>
          <a:lstStyle>
            <a:lvl1pPr eaLnBrk="1" fontAlgn="auto" hangingPunct="1">
              <a:spcBef>
                <a:spcPts val="0"/>
              </a:spcBef>
              <a:spcAft>
                <a:spcPts val="0"/>
              </a:spcAft>
              <a:defRPr>
                <a:latin typeface="+mn-lt"/>
                <a:ea typeface="+mn-ea"/>
              </a:defRPr>
            </a:lvl1pPr>
          </a:lstStyle>
          <a:p>
            <a:pPr>
              <a:defRPr/>
            </a:pPr>
            <a:fld id="{4F8F5A7D-A913-4365-B0C4-F4D002EF1598}" type="slidenum">
              <a:rPr lang="zh-CN" altLang="en-US" smtClean="0">
                <a:solidFill>
                  <a:prstClr val="black"/>
                </a:solidFill>
              </a:rPr>
            </a:fld>
            <a:endParaRPr lang="en-US" altLang="zh-CN">
              <a:solidFill>
                <a:prstClr val="black"/>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2685" y="228600"/>
            <a:ext cx="8434916" cy="609600"/>
          </a:xfrm>
        </p:spPr>
        <p:txBody>
          <a:bodyPr/>
          <a:lstStyle/>
          <a:p>
            <a:r>
              <a:rPr lang="en-US"/>
              <a:t>Click to edit Master title style</a:t>
            </a:r>
            <a:endParaRPr lang="en-US"/>
          </a:p>
        </p:txBody>
      </p:sp>
      <p:sp>
        <p:nvSpPr>
          <p:cNvPr id="3" name="Table Placeholder 2"/>
          <p:cNvSpPr>
            <a:spLocks noGrp="1"/>
          </p:cNvSpPr>
          <p:nvPr>
            <p:ph type="tbl" idx="1"/>
          </p:nvPr>
        </p:nvSpPr>
        <p:spPr>
          <a:xfrm>
            <a:off x="508000" y="1295400"/>
            <a:ext cx="11176000" cy="5105400"/>
          </a:xfrm>
        </p:spPr>
        <p:txBody>
          <a:bodyPr/>
          <a:lstStyle/>
          <a:p>
            <a:pPr lvl="0"/>
            <a:endParaRPr lang="en-US" noProof="0"/>
          </a:p>
        </p:txBody>
      </p:sp>
      <p:sp>
        <p:nvSpPr>
          <p:cNvPr id="4" name="Date Placeholder 13"/>
          <p:cNvSpPr>
            <a:spLocks noGrp="1"/>
          </p:cNvSpPr>
          <p:nvPr>
            <p:ph type="dt" sz="half" idx="10"/>
          </p:nvPr>
        </p:nvSpPr>
        <p:spPr>
          <a:xfrm>
            <a:off x="8128000" y="6400801"/>
            <a:ext cx="3556000" cy="2127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95C19FFA-D9BE-4D43-A549-2D05C781EA00}" type="datetime1">
              <a:rPr lang="en-US" altLang="zh-CN" smtClean="0">
                <a:solidFill>
                  <a:prstClr val="black"/>
                </a:solidFill>
              </a:rPr>
            </a:fld>
            <a:endParaRPr lang="en-US" altLang="zh-CN">
              <a:solidFill>
                <a:prstClr val="black"/>
              </a:solidFill>
            </a:endParaRPr>
          </a:p>
        </p:txBody>
      </p:sp>
      <p:sp>
        <p:nvSpPr>
          <p:cNvPr id="5" name="Footer Placeholder 2"/>
          <p:cNvSpPr>
            <a:spLocks noGrp="1"/>
          </p:cNvSpPr>
          <p:nvPr>
            <p:ph type="ftr" sz="quarter" idx="11"/>
          </p:nvPr>
        </p:nvSpPr>
        <p:spPr>
          <a:xfrm>
            <a:off x="508001" y="6400801"/>
            <a:ext cx="7228417" cy="212725"/>
          </a:xfrm>
          <a:prstGeom prst="rect">
            <a:avLst/>
          </a:prstGeom>
        </p:spPr>
        <p:txBody>
          <a:bodyPr/>
          <a:lstStyle>
            <a:lvl1pPr eaLnBrk="1" fontAlgn="auto" hangingPunct="1">
              <a:spcBef>
                <a:spcPts val="0"/>
              </a:spcBef>
              <a:spcAft>
                <a:spcPts val="0"/>
              </a:spcAft>
              <a:defRPr>
                <a:latin typeface="+mn-lt"/>
                <a:ea typeface="+mn-ea"/>
              </a:defRPr>
            </a:lvl1pPr>
          </a:lstStyle>
          <a:p>
            <a:pPr>
              <a:defRPr/>
            </a:pPr>
            <a:r>
              <a:rPr lang="zh-CN" altLang="en-US">
                <a:solidFill>
                  <a:prstClr val="black"/>
                </a:solidFill>
              </a:rPr>
              <a:t> 情境感知的信息推荐方法</a:t>
            </a:r>
            <a:endParaRPr lang="en-US" altLang="zh-CN">
              <a:solidFill>
                <a:prstClr val="black"/>
              </a:solidFill>
            </a:endParaRPr>
          </a:p>
        </p:txBody>
      </p:sp>
      <p:sp>
        <p:nvSpPr>
          <p:cNvPr id="6" name="Slide Number Placeholder 22"/>
          <p:cNvSpPr>
            <a:spLocks noGrp="1"/>
          </p:cNvSpPr>
          <p:nvPr>
            <p:ph type="sldNum" sz="quarter" idx="12"/>
          </p:nvPr>
        </p:nvSpPr>
        <p:spPr>
          <a:xfrm>
            <a:off x="0" y="914401"/>
            <a:ext cx="711200" cy="244475"/>
          </a:xfrm>
          <a:prstGeom prst="rect">
            <a:avLst/>
          </a:prstGeom>
        </p:spPr>
        <p:txBody>
          <a:bodyPr/>
          <a:lstStyle>
            <a:lvl1pPr eaLnBrk="1" fontAlgn="auto" hangingPunct="1">
              <a:spcBef>
                <a:spcPts val="0"/>
              </a:spcBef>
              <a:spcAft>
                <a:spcPts val="0"/>
              </a:spcAft>
              <a:defRPr>
                <a:latin typeface="+mn-lt"/>
                <a:ea typeface="+mn-ea"/>
              </a:defRPr>
            </a:lvl1pPr>
          </a:lstStyle>
          <a:p>
            <a:pPr>
              <a:defRPr/>
            </a:pPr>
            <a:fld id="{56AD22B6-D973-4277-9A05-6981672BD26B}" type="slidenum">
              <a:rPr lang="zh-CN" altLang="en-US" smtClean="0">
                <a:solidFill>
                  <a:prstClr val="black"/>
                </a:solidFill>
              </a:rPr>
            </a:fld>
            <a:endParaRPr lang="en-US" altLang="zh-CN">
              <a:solidFill>
                <a:prstClr val="black"/>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609600" y="6356351"/>
            <a:ext cx="2844800" cy="365125"/>
          </a:xfrm>
        </p:spPr>
        <p:txBody>
          <a:bodyPr/>
          <a:lstStyle/>
          <a:p>
            <a:fld id="{1C2680DE-3F36-42A2-BD4F-6750CBDD5F70}" type="datetime1">
              <a:rPr lang="zh-CN" altLang="en-US" smtClean="0"/>
            </a:fld>
            <a:endParaRPr lang="zh-CN" altLang="en-US"/>
          </a:p>
        </p:txBody>
      </p:sp>
      <p:sp>
        <p:nvSpPr>
          <p:cNvPr id="4" name="页脚占位符 3"/>
          <p:cNvSpPr>
            <a:spLocks noGrp="1"/>
          </p:cNvSpPr>
          <p:nvPr>
            <p:ph type="ftr" sz="quarter" idx="11"/>
          </p:nvPr>
        </p:nvSpPr>
        <p:spPr>
          <a:xfrm>
            <a:off x="4165600" y="6356351"/>
            <a:ext cx="3860800" cy="365125"/>
          </a:xfrm>
        </p:spPr>
        <p:txBody>
          <a:bodyPr/>
          <a:lstStyle/>
          <a:p>
            <a:endParaRPr lang="zh-CN" altLang="en-US" dirty="0"/>
          </a:p>
        </p:txBody>
      </p:sp>
      <p:sp>
        <p:nvSpPr>
          <p:cNvPr id="5" name="灯片编号占位符 4"/>
          <p:cNvSpPr>
            <a:spLocks noGrp="1"/>
          </p:cNvSpPr>
          <p:nvPr>
            <p:ph type="sldNum" sz="quarter" idx="12"/>
          </p:nvPr>
        </p:nvSpPr>
        <p:spPr>
          <a:xfrm>
            <a:off x="8737600" y="6356351"/>
            <a:ext cx="2844800" cy="365125"/>
          </a:xfrm>
        </p:spPr>
        <p:txBody>
          <a:bodyPr/>
          <a:lstStyle/>
          <a:p>
            <a:fld id="{4F864FA4-2760-450F-A175-C4E6EC82B0B7}" type="slidenum">
              <a:rPr lang="zh-CN" altLang="en-US" smtClean="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itchFamily="2" charset="-122"/>
              <a:cs typeface="Arial" panose="020B0604020202090204" pitchFamily="34" charset="0"/>
            </a:endParaRPr>
          </a:p>
        </p:txBody>
      </p:sp>
      <p:sp>
        <p:nvSpPr>
          <p:cNvPr id="5" name="Rectangle 4"/>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itchFamily="2" charset="-122"/>
              <a:cs typeface="Arial" panose="020B0604020202090204" pitchFamily="34" charset="0"/>
            </a:endParaRPr>
          </a:p>
        </p:txBody>
      </p:sp>
      <p:sp>
        <p:nvSpPr>
          <p:cNvPr id="6" name="Rectangle 5"/>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itchFamily="2" charset="-122"/>
              <a:cs typeface="Arial" panose="020B0604020202090204" pitchFamily="34" charset="0"/>
            </a:endParaRPr>
          </a:p>
        </p:txBody>
      </p:sp>
      <p:sp>
        <p:nvSpPr>
          <p:cNvPr id="7" name="Rectangle 4"/>
          <p:cNvSpPr/>
          <p:nvPr userDrawn="1"/>
        </p:nvSpPr>
        <p:spPr>
          <a:xfrm>
            <a:off x="-12699" y="6453189"/>
            <a:ext cx="6684433" cy="31273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Times New Roman" panose="02020603050405020304" pitchFamily="18" charset="0"/>
              </a:rPr>
              <a:t>Hefei University of Technology</a:t>
            </a:r>
            <a:endParaRPr kumimoji="0" lang="zh-CN" altLang="en-US"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Times New Roman" panose="02020603050405020304" pitchFamily="18" charset="0"/>
            </a:endParaRPr>
          </a:p>
        </p:txBody>
      </p:sp>
      <p:sp>
        <p:nvSpPr>
          <p:cNvPr id="8" name="Rectangle 5"/>
          <p:cNvSpPr/>
          <p:nvPr userDrawn="1"/>
        </p:nvSpPr>
        <p:spPr>
          <a:xfrm>
            <a:off x="6671733" y="6453188"/>
            <a:ext cx="5520267" cy="304800"/>
          </a:xfrm>
          <a:prstGeom prst="rect">
            <a:avLst/>
          </a:prstGeom>
          <a:solidFill>
            <a:srgbClr val="D5D1D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itchFamily="2" charset="-122"/>
              <a:cs typeface="Arial" panose="020B0604020202090204" pitchFamily="34" charset="0"/>
            </a:endParaRPr>
          </a:p>
        </p:txBody>
      </p:sp>
      <p:sp>
        <p:nvSpPr>
          <p:cNvPr id="9" name="Rectangle 10"/>
          <p:cNvSpPr/>
          <p:nvPr userDrawn="1"/>
        </p:nvSpPr>
        <p:spPr>
          <a:xfrm>
            <a:off x="0" y="91440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itchFamily="2" charset="-122"/>
              <a:cs typeface="Arial" panose="020B0604020202090204" pitchFamily="34" charset="0"/>
            </a:endParaRPr>
          </a:p>
        </p:txBody>
      </p:sp>
      <p:sp>
        <p:nvSpPr>
          <p:cNvPr id="10" name="Slide Number Placeholder 22"/>
          <p:cNvSpPr txBox="1"/>
          <p:nvPr userDrawn="1"/>
        </p:nvSpPr>
        <p:spPr>
          <a:xfrm>
            <a:off x="0" y="914401"/>
            <a:ext cx="711200" cy="244475"/>
          </a:xfrm>
          <a:prstGeom prst="rect">
            <a:avLst/>
          </a:prstGeom>
        </p:spPr>
        <p:txBody>
          <a:bodyPr anchor="ctr">
            <a:normAutofit fontScale="85000" lnSpcReduction="20000"/>
          </a:bodyPr>
          <a:lstStyle>
            <a:defPPr>
              <a:defRPr lang="zh-CN"/>
            </a:defPPr>
            <a:lvl1pPr marL="0" algn="ctr" defTabSz="914400" rtl="0" eaLnBrk="1" latinLnBrk="0" hangingPunct="1">
              <a:defRPr sz="1400" b="1" kern="1200">
                <a:solidFill>
                  <a:schemeClr val="bg1"/>
                </a:solidFill>
                <a:latin typeface="Tw Cen MT" panose="020B0602020104020603" pitchFamily="34" charset="0"/>
                <a:ea typeface="宋体" pitchFamily="2"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173EDBEF-BB9B-4FDF-9B40-BE0642952BED}" type="slidenum">
              <a:rPr kumimoji="0" lang="zh-CN" altLang="en-US" sz="1400" b="1" i="0" u="none" strike="noStrike" kern="1200" cap="none" spc="0" normalizeH="0" baseline="0" noProof="0" smtClean="0">
                <a:ln>
                  <a:noFill/>
                </a:ln>
                <a:solidFill>
                  <a:prstClr val="white"/>
                </a:solidFill>
                <a:effectLst/>
                <a:uLnTx/>
                <a:uFillTx/>
                <a:latin typeface="Tw Cen MT" panose="020B0602020104020603" pitchFamily="34" charset="0"/>
                <a:ea typeface="宋体" pitchFamily="2" charset="-122"/>
                <a:cs typeface="+mn-cs"/>
              </a:rPr>
            </a:fld>
            <a:endParaRPr kumimoji="0" lang="en-US" altLang="zh-CN" sz="1400" b="1" i="0" u="none" strike="noStrike" kern="1200" cap="none" spc="0" normalizeH="0" baseline="0" noProof="0">
              <a:ln>
                <a:noFill/>
              </a:ln>
              <a:solidFill>
                <a:prstClr val="white"/>
              </a:solidFill>
              <a:effectLst/>
              <a:uLnTx/>
              <a:uFillTx/>
              <a:latin typeface="Tw Cen MT" panose="020B0602020104020603" pitchFamily="34" charset="0"/>
              <a:ea typeface="宋体" pitchFamily="2" charset="-122"/>
              <a:cs typeface="+mn-cs"/>
            </a:endParaRPr>
          </a:p>
        </p:txBody>
      </p:sp>
      <p:sp>
        <p:nvSpPr>
          <p:cNvPr id="3" name="Text Placeholder 2"/>
          <p:cNvSpPr>
            <a:spLocks noGrp="1"/>
          </p:cNvSpPr>
          <p:nvPr>
            <p:ph type="body" idx="1"/>
          </p:nvPr>
        </p:nvSpPr>
        <p:spPr>
          <a:xfrm>
            <a:off x="1828801" y="2743200"/>
            <a:ext cx="9497484"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dirty="0"/>
              <a:t>Click to edit Master text styles</a:t>
            </a:r>
            <a:endParaRPr lang="en-US" dirty="0"/>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lang="en-US" dirty="0"/>
              <a:t>Click to edit Master title style</a:t>
            </a:r>
            <a:endParaRPr lang="en-US" dirty="0"/>
          </a:p>
        </p:txBody>
      </p:sp>
      <p:sp>
        <p:nvSpPr>
          <p:cNvPr id="11" name="Slide Number Placeholder 12"/>
          <p:cNvSpPr>
            <a:spLocks noGrp="1"/>
          </p:cNvSpPr>
          <p:nvPr>
            <p:ph type="sldNum" sz="quarter" idx="10"/>
          </p:nvPr>
        </p:nvSpPr>
        <p:spPr>
          <a:xfrm>
            <a:off x="0" y="1752601"/>
            <a:ext cx="1727200" cy="701675"/>
          </a:xfrm>
          <a:prstGeom prst="rect">
            <a:avLst/>
          </a:prstGeom>
        </p:spPr>
        <p:txBody>
          <a:bodyPr>
            <a:noAutofit/>
          </a:bodyPr>
          <a:lstStyle>
            <a:lvl1pPr eaLnBrk="1" fontAlgn="auto" hangingPunct="1">
              <a:spcBef>
                <a:spcPts val="0"/>
              </a:spcBef>
              <a:spcAft>
                <a:spcPts val="0"/>
              </a:spcAft>
              <a:defRPr sz="2400">
                <a:solidFill>
                  <a:srgbClr val="FFFFFF"/>
                </a:solidFill>
                <a:latin typeface="+mn-lt"/>
                <a:ea typeface="+mn-ea"/>
              </a:defRPr>
            </a:lvl1pPr>
          </a:lstStyle>
          <a:p>
            <a:pPr>
              <a:defRPr/>
            </a:pPr>
            <a:fld id="{2E200DE8-E4F7-495A-B070-6DE81204F001}" type="slidenum">
              <a:rPr lang="zh-CN" altLang="en-US" smtClean="0"/>
            </a:fld>
            <a:endParaRPr lang="en-US" altLang="zh-CN"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bwMode="white">
          <a:xfrm>
            <a:off x="0" y="1235075"/>
            <a:ext cx="12192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itchFamily="2" charset="-122"/>
              <a:cs typeface="Arial" panose="020B0604020202090204" pitchFamily="34" charset="0"/>
            </a:endParaRPr>
          </a:p>
        </p:txBody>
      </p:sp>
      <p:sp>
        <p:nvSpPr>
          <p:cNvPr id="6" name="Rectangle 5"/>
          <p:cNvSpPr/>
          <p:nvPr/>
        </p:nvSpPr>
        <p:spPr>
          <a:xfrm>
            <a:off x="0" y="1279525"/>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itchFamily="2" charset="-122"/>
              <a:cs typeface="Arial" panose="020B0604020202090204" pitchFamily="34" charset="0"/>
            </a:endParaRPr>
          </a:p>
        </p:txBody>
      </p:sp>
      <p:sp>
        <p:nvSpPr>
          <p:cNvPr id="7" name="Rectangle 6"/>
          <p:cNvSpPr/>
          <p:nvPr/>
        </p:nvSpPr>
        <p:spPr>
          <a:xfrm>
            <a:off x="787400" y="1279525"/>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itchFamily="2" charset="-122"/>
              <a:cs typeface="Arial" panose="020B0604020202090204" pitchFamily="34" charset="0"/>
            </a:endParaRPr>
          </a:p>
        </p:txBody>
      </p:sp>
      <p:sp>
        <p:nvSpPr>
          <p:cNvPr id="8" name="Rectangle 4"/>
          <p:cNvSpPr/>
          <p:nvPr userDrawn="1"/>
        </p:nvSpPr>
        <p:spPr>
          <a:xfrm>
            <a:off x="-12699" y="6453189"/>
            <a:ext cx="6684433" cy="31273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Times New Roman" panose="02020603050405020304" pitchFamily="18" charset="0"/>
              </a:rPr>
              <a:t>Hefei University of Technology</a:t>
            </a:r>
            <a:endParaRPr kumimoji="0" lang="zh-CN" altLang="en-US"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Times New Roman" panose="02020603050405020304" pitchFamily="18" charset="0"/>
            </a:endParaRPr>
          </a:p>
        </p:txBody>
      </p:sp>
      <p:sp>
        <p:nvSpPr>
          <p:cNvPr id="10" name="Rectangle 5"/>
          <p:cNvSpPr/>
          <p:nvPr userDrawn="1"/>
        </p:nvSpPr>
        <p:spPr>
          <a:xfrm>
            <a:off x="6671733" y="6453188"/>
            <a:ext cx="5520267" cy="304800"/>
          </a:xfrm>
          <a:prstGeom prst="rect">
            <a:avLst/>
          </a:prstGeom>
          <a:solidFill>
            <a:srgbClr val="D5D1D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itchFamily="2" charset="-122"/>
              <a:cs typeface="Arial" panose="020B0604020202090204" pitchFamily="34" charset="0"/>
            </a:endParaRPr>
          </a:p>
        </p:txBody>
      </p:sp>
      <p:sp>
        <p:nvSpPr>
          <p:cNvPr id="12" name="Rectangle 13"/>
          <p:cNvSpPr/>
          <p:nvPr userDrawn="1"/>
        </p:nvSpPr>
        <p:spPr>
          <a:xfrm>
            <a:off x="8467" y="915988"/>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itchFamily="2" charset="-122"/>
              <a:cs typeface="Arial" panose="020B0604020202090204" pitchFamily="34" charset="0"/>
            </a:endParaRPr>
          </a:p>
        </p:txBody>
      </p:sp>
      <p:sp>
        <p:nvSpPr>
          <p:cNvPr id="13" name="Slide Number Placeholder 9"/>
          <p:cNvSpPr txBox="1"/>
          <p:nvPr userDrawn="1"/>
        </p:nvSpPr>
        <p:spPr>
          <a:xfrm>
            <a:off x="8467" y="908051"/>
            <a:ext cx="711200" cy="244475"/>
          </a:xfrm>
          <a:prstGeom prst="rect">
            <a:avLst/>
          </a:prstGeom>
        </p:spPr>
        <p:txBody>
          <a:bodyPr anchor="ctr">
            <a:normAutofit fontScale="85000" lnSpcReduction="20000"/>
          </a:bodyPr>
          <a:lstStyle>
            <a:defPPr>
              <a:defRPr lang="zh-CN"/>
            </a:defPPr>
            <a:lvl1pPr marL="0" algn="ctr" defTabSz="914400" rtl="0" eaLnBrk="1" latinLnBrk="0" hangingPunct="1">
              <a:defRPr sz="1400" b="1" kern="1200">
                <a:solidFill>
                  <a:srgbClr val="FFFFFF"/>
                </a:solidFill>
                <a:latin typeface="Tw Cen MT" panose="020B0602020104020603" pitchFamily="34" charset="0"/>
                <a:ea typeface="宋体" pitchFamily="2"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6CCB037D-E1D6-4793-B17B-33D5894D583F}" type="slidenum">
              <a:rPr kumimoji="0" lang="zh-CN" altLang="en-US" sz="1400" b="1" i="0" u="none" strike="noStrike" kern="1200" cap="none" spc="0" normalizeH="0" baseline="0" noProof="0" smtClean="0">
                <a:ln>
                  <a:noFill/>
                </a:ln>
                <a:solidFill>
                  <a:srgbClr val="FFFFFF"/>
                </a:solidFill>
                <a:effectLst/>
                <a:uLnTx/>
                <a:uFillTx/>
                <a:latin typeface="Tw Cen MT" panose="020B0602020104020603" pitchFamily="34" charset="0"/>
                <a:ea typeface="宋体" pitchFamily="2" charset="-122"/>
                <a:cs typeface="+mn-cs"/>
              </a:rPr>
            </a:fld>
            <a:endParaRPr kumimoji="0" lang="en-US" altLang="zh-CN" sz="1400" b="1" i="0" u="none" strike="noStrike" kern="1200" cap="none" spc="0" normalizeH="0" baseline="0" noProof="0">
              <a:ln>
                <a:noFill/>
              </a:ln>
              <a:solidFill>
                <a:srgbClr val="FFFFFF"/>
              </a:solidFill>
              <a:effectLst/>
              <a:uLnTx/>
              <a:uFillTx/>
              <a:latin typeface="Tw Cen MT" panose="020B0602020104020603" pitchFamily="34" charset="0"/>
              <a:ea typeface="宋体" pitchFamily="2" charset="-122"/>
              <a:cs typeface="+mn-cs"/>
            </a:endParaRPr>
          </a:p>
        </p:txBody>
      </p:sp>
      <p:sp>
        <p:nvSpPr>
          <p:cNvPr id="2" name="Title 1"/>
          <p:cNvSpPr>
            <a:spLocks noGrp="1"/>
          </p:cNvSpPr>
          <p:nvPr>
            <p:ph type="title"/>
          </p:nvPr>
        </p:nvSpPr>
        <p:spPr/>
        <p:txBody>
          <a:bodyPr/>
          <a:lstStyle/>
          <a:p>
            <a:r>
              <a:rPr lang="en-US"/>
              <a:t>Click to edit Master title style</a:t>
            </a:r>
            <a:endParaRPr lang="en-US"/>
          </a:p>
        </p:txBody>
      </p:sp>
      <p:sp>
        <p:nvSpPr>
          <p:cNvPr id="9" name="Content Placeholder 8"/>
          <p:cNvSpPr>
            <a:spLocks noGrp="1"/>
          </p:cNvSpPr>
          <p:nvPr>
            <p:ph sz="quarter" idx="1"/>
          </p:nvPr>
        </p:nvSpPr>
        <p:spPr>
          <a:xfrm>
            <a:off x="812800" y="1589567"/>
            <a:ext cx="5181600" cy="4572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1" name="Content Placeholder 10"/>
          <p:cNvSpPr>
            <a:spLocks noGrp="1"/>
          </p:cNvSpPr>
          <p:nvPr>
            <p:ph sz="quarter" idx="2"/>
          </p:nvPr>
        </p:nvSpPr>
        <p:spPr>
          <a:xfrm>
            <a:off x="6459868" y="1589567"/>
            <a:ext cx="5181600" cy="4572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4" name="Slide Number Placeholder 9"/>
          <p:cNvSpPr>
            <a:spLocks noGrp="1"/>
          </p:cNvSpPr>
          <p:nvPr>
            <p:ph type="sldNum" sz="quarter" idx="10"/>
          </p:nvPr>
        </p:nvSpPr>
        <p:spPr>
          <a:xfrm>
            <a:off x="0" y="1271589"/>
            <a:ext cx="711200" cy="244475"/>
          </a:xfrm>
          <a:prstGeom prst="rect">
            <a:avLst/>
          </a:prstGeom>
        </p:spPr>
        <p:txBody>
          <a:bodyPr/>
          <a:lstStyle>
            <a:lvl1pPr eaLnBrk="1" fontAlgn="auto" hangingPunct="1">
              <a:spcBef>
                <a:spcPts val="0"/>
              </a:spcBef>
              <a:spcAft>
                <a:spcPts val="0"/>
              </a:spcAft>
              <a:defRPr>
                <a:solidFill>
                  <a:srgbClr val="FFFFFF"/>
                </a:solidFill>
                <a:latin typeface="+mn-lt"/>
                <a:ea typeface="+mn-ea"/>
              </a:defRPr>
            </a:lvl1pPr>
          </a:lstStyle>
          <a:p>
            <a:pPr>
              <a:defRPr/>
            </a:pPr>
            <a:fld id="{F38B3BE9-A2EF-4FEE-8BA7-288B6F297F77}" type="slidenum">
              <a:rPr lang="zh-CN" altLang="en-US" smtClean="0"/>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bwMode="white">
          <a:xfrm>
            <a:off x="0" y="1235075"/>
            <a:ext cx="12192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itchFamily="2" charset="-122"/>
              <a:cs typeface="Arial" panose="020B0604020202090204" pitchFamily="34" charset="0"/>
            </a:endParaRPr>
          </a:p>
        </p:txBody>
      </p:sp>
      <p:sp>
        <p:nvSpPr>
          <p:cNvPr id="8" name="Rectangle 7"/>
          <p:cNvSpPr/>
          <p:nvPr/>
        </p:nvSpPr>
        <p:spPr>
          <a:xfrm>
            <a:off x="0" y="1279525"/>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itchFamily="2" charset="-122"/>
              <a:cs typeface="Arial" panose="020B0604020202090204" pitchFamily="34" charset="0"/>
            </a:endParaRPr>
          </a:p>
        </p:txBody>
      </p:sp>
      <p:sp>
        <p:nvSpPr>
          <p:cNvPr id="9" name="Rectangle 8"/>
          <p:cNvSpPr/>
          <p:nvPr/>
        </p:nvSpPr>
        <p:spPr>
          <a:xfrm>
            <a:off x="787400" y="1279525"/>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itchFamily="2" charset="-122"/>
              <a:cs typeface="Arial" panose="020B0604020202090204" pitchFamily="34" charset="0"/>
            </a:endParaRPr>
          </a:p>
        </p:txBody>
      </p:sp>
      <p:sp>
        <p:nvSpPr>
          <p:cNvPr id="2" name="Title 1"/>
          <p:cNvSpPr>
            <a:spLocks noGrp="1"/>
          </p:cNvSpPr>
          <p:nvPr>
            <p:ph type="title"/>
          </p:nvPr>
        </p:nvSpPr>
        <p:spPr>
          <a:xfrm>
            <a:off x="711200" y="273050"/>
            <a:ext cx="10871200" cy="869950"/>
          </a:xfrm>
        </p:spPr>
        <p:txBody>
          <a:bodyPr/>
          <a:lstStyle>
            <a:lvl1pPr>
              <a:defRPr/>
            </a:lvl1pPr>
          </a:lstStyle>
          <a:p>
            <a:r>
              <a:rPr lang="en-US"/>
              <a:t>Click to edit Master title style</a:t>
            </a:r>
            <a:endParaRPr lang="en-US"/>
          </a:p>
        </p:txBody>
      </p:sp>
      <p:sp>
        <p:nvSpPr>
          <p:cNvPr id="11" name="Content Placeholder 10"/>
          <p:cNvSpPr>
            <a:spLocks noGrp="1"/>
          </p:cNvSpPr>
          <p:nvPr>
            <p:ph sz="quarter" idx="2"/>
          </p:nvPr>
        </p:nvSpPr>
        <p:spPr>
          <a:xfrm>
            <a:off x="812800" y="2438400"/>
            <a:ext cx="5181600" cy="35814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3" name="Content Placeholder 12"/>
          <p:cNvSpPr>
            <a:spLocks noGrp="1"/>
          </p:cNvSpPr>
          <p:nvPr>
            <p:ph sz="quarter" idx="4"/>
          </p:nvPr>
        </p:nvSpPr>
        <p:spPr>
          <a:xfrm>
            <a:off x="6400800" y="2438400"/>
            <a:ext cx="5181600" cy="35814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endParaRPr lang="en-US"/>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endParaRPr lang="en-US"/>
          </a:p>
        </p:txBody>
      </p:sp>
      <p:sp>
        <p:nvSpPr>
          <p:cNvPr id="10" name="Date Placeholder 9"/>
          <p:cNvSpPr>
            <a:spLocks noGrp="1"/>
          </p:cNvSpPr>
          <p:nvPr>
            <p:ph type="dt" sz="half" idx="10"/>
          </p:nvPr>
        </p:nvSpPr>
        <p:spPr>
          <a:xfrm>
            <a:off x="8128000" y="6248401"/>
            <a:ext cx="3556000" cy="365125"/>
          </a:xfrm>
          <a:prstGeom prst="rect">
            <a:avLst/>
          </a:prstGeom>
        </p:spPr>
        <p:txBody>
          <a:bodyPr/>
          <a:lstStyle>
            <a:lvl1pPr algn="l" eaLnBrk="1" fontAlgn="auto" hangingPunct="1">
              <a:spcBef>
                <a:spcPts val="0"/>
              </a:spcBef>
              <a:spcAft>
                <a:spcPts val="0"/>
              </a:spcAft>
              <a:defRPr>
                <a:latin typeface="Tw Cen MT" panose="020B0602020104020603" pitchFamily="34" charset="0"/>
                <a:ea typeface="+mn-ea"/>
              </a:defRPr>
            </a:lvl1pPr>
          </a:lstStyle>
          <a:p>
            <a:pPr>
              <a:defRPr/>
            </a:pPr>
            <a:fld id="{7BC30029-9058-4FD4-A222-AC3863DC216E}" type="datetime1">
              <a:rPr lang="en-US" altLang="zh-CN" smtClean="0">
                <a:solidFill>
                  <a:prstClr val="black"/>
                </a:solidFill>
              </a:rPr>
            </a:fld>
            <a:endParaRPr lang="en-US" altLang="zh-CN">
              <a:solidFill>
                <a:prstClr val="black"/>
              </a:solidFill>
            </a:endParaRPr>
          </a:p>
        </p:txBody>
      </p:sp>
      <p:sp>
        <p:nvSpPr>
          <p:cNvPr id="12" name="Slide Number Placeholder 11"/>
          <p:cNvSpPr>
            <a:spLocks noGrp="1"/>
          </p:cNvSpPr>
          <p:nvPr>
            <p:ph type="sldNum" sz="quarter" idx="11"/>
          </p:nvPr>
        </p:nvSpPr>
        <p:spPr>
          <a:xfrm>
            <a:off x="0" y="1271589"/>
            <a:ext cx="711200" cy="244475"/>
          </a:xfrm>
          <a:prstGeom prst="rect">
            <a:avLst/>
          </a:prstGeom>
        </p:spPr>
        <p:txBody>
          <a:bodyPr/>
          <a:lstStyle>
            <a:lvl1pPr eaLnBrk="1" fontAlgn="auto" hangingPunct="1">
              <a:spcBef>
                <a:spcPts val="0"/>
              </a:spcBef>
              <a:spcAft>
                <a:spcPts val="0"/>
              </a:spcAft>
              <a:defRPr>
                <a:solidFill>
                  <a:srgbClr val="FFFFFF"/>
                </a:solidFill>
                <a:latin typeface="+mn-lt"/>
                <a:ea typeface="+mn-ea"/>
              </a:defRPr>
            </a:lvl1pPr>
          </a:lstStyle>
          <a:p>
            <a:pPr>
              <a:defRPr/>
            </a:pPr>
            <a:fld id="{F27CE2CC-513C-403C-8E21-48F63532F205}" type="slidenum">
              <a:rPr lang="zh-CN" altLang="en-US" smtClean="0"/>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4"/>
          <p:cNvSpPr/>
          <p:nvPr userDrawn="1"/>
        </p:nvSpPr>
        <p:spPr>
          <a:xfrm>
            <a:off x="-12699" y="6453189"/>
            <a:ext cx="6684433" cy="31273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Times New Roman" panose="02020603050405020304" pitchFamily="18" charset="0"/>
              </a:rPr>
              <a:t>Hefei University of Technology</a:t>
            </a:r>
            <a:endParaRPr kumimoji="0" lang="zh-CN" altLang="en-US"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Times New Roman" panose="02020603050405020304" pitchFamily="18" charset="0"/>
            </a:endParaRPr>
          </a:p>
        </p:txBody>
      </p:sp>
      <p:sp>
        <p:nvSpPr>
          <p:cNvPr id="4" name="Rectangle 5"/>
          <p:cNvSpPr/>
          <p:nvPr userDrawn="1"/>
        </p:nvSpPr>
        <p:spPr>
          <a:xfrm>
            <a:off x="6671733" y="6453188"/>
            <a:ext cx="5520267" cy="304800"/>
          </a:xfrm>
          <a:prstGeom prst="rect">
            <a:avLst/>
          </a:prstGeom>
          <a:solidFill>
            <a:srgbClr val="D5D1D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itchFamily="2" charset="-122"/>
              <a:cs typeface="Arial" panose="020B0604020202090204" pitchFamily="34" charset="0"/>
            </a:endParaRPr>
          </a:p>
        </p:txBody>
      </p:sp>
      <p:sp>
        <p:nvSpPr>
          <p:cNvPr id="2" name="Title 1"/>
          <p:cNvSpPr>
            <a:spLocks noGrp="1"/>
          </p:cNvSpPr>
          <p:nvPr>
            <p:ph type="title"/>
          </p:nvPr>
        </p:nvSpPr>
        <p:spPr/>
        <p:txBody>
          <a:bodyPr/>
          <a:lstStyle/>
          <a:p>
            <a:r>
              <a:rPr lang="en-US"/>
              <a:t>Click to edit Master title style</a:t>
            </a:r>
            <a:endParaRPr lang="en-US"/>
          </a:p>
        </p:txBody>
      </p:sp>
      <p:sp>
        <p:nvSpPr>
          <p:cNvPr id="5" name="Slide Number Placeholder 22"/>
          <p:cNvSpPr>
            <a:spLocks noGrp="1"/>
          </p:cNvSpPr>
          <p:nvPr>
            <p:ph type="sldNum" sz="quarter" idx="10"/>
          </p:nvPr>
        </p:nvSpPr>
        <p:spPr>
          <a:xfrm>
            <a:off x="0" y="914401"/>
            <a:ext cx="711200" cy="244475"/>
          </a:xfrm>
          <a:prstGeom prst="rect">
            <a:avLst/>
          </a:prstGeom>
        </p:spPr>
        <p:txBody>
          <a:bodyPr/>
          <a:lstStyle>
            <a:lvl1pPr eaLnBrk="1" fontAlgn="auto" hangingPunct="1">
              <a:spcBef>
                <a:spcPts val="0"/>
              </a:spcBef>
              <a:spcAft>
                <a:spcPts val="0"/>
              </a:spcAft>
              <a:defRPr>
                <a:latin typeface="+mn-lt"/>
                <a:ea typeface="+mn-ea"/>
              </a:defRPr>
            </a:lvl1pPr>
          </a:lstStyle>
          <a:p>
            <a:pPr>
              <a:defRPr/>
            </a:pPr>
            <a:fld id="{B6E82EC5-08BA-49F9-9E6E-6D82CFED641E}" type="slidenum">
              <a:rPr lang="zh-CN" altLang="en-US" smtClean="0">
                <a:solidFill>
                  <a:prstClr val="black"/>
                </a:solidFill>
              </a:rPr>
            </a:fld>
            <a:endParaRPr lang="en-US" altLang="zh-CN" dirty="0">
              <a:solidFill>
                <a:prstClr val="black"/>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128000" y="6248401"/>
            <a:ext cx="3556000" cy="365125"/>
          </a:xfrm>
          <a:prstGeom prst="rect">
            <a:avLst/>
          </a:prstGeom>
        </p:spPr>
        <p:txBody>
          <a:bodyPr/>
          <a:lstStyle>
            <a:lvl1pPr algn="l" eaLnBrk="1" fontAlgn="auto" hangingPunct="1">
              <a:spcBef>
                <a:spcPts val="0"/>
              </a:spcBef>
              <a:spcAft>
                <a:spcPts val="0"/>
              </a:spcAft>
              <a:defRPr>
                <a:latin typeface="Tw Cen MT" panose="020B0602020104020603" pitchFamily="34" charset="0"/>
                <a:ea typeface="+mn-ea"/>
              </a:defRPr>
            </a:lvl1pPr>
          </a:lstStyle>
          <a:p>
            <a:pPr>
              <a:defRPr/>
            </a:pPr>
            <a:fld id="{B3CF26E2-D51C-4C7A-A78B-8DEC64E2690C}" type="datetime1">
              <a:rPr lang="en-US" altLang="zh-CN" smtClean="0">
                <a:solidFill>
                  <a:prstClr val="black"/>
                </a:solidFill>
              </a:rPr>
            </a:fld>
            <a:endParaRPr lang="en-US" altLang="zh-CN">
              <a:solidFill>
                <a:prstClr val="black"/>
              </a:solidFill>
            </a:endParaRPr>
          </a:p>
        </p:txBody>
      </p:sp>
      <p:sp>
        <p:nvSpPr>
          <p:cNvPr id="3" name="Footer Placeholder 2"/>
          <p:cNvSpPr>
            <a:spLocks noGrp="1"/>
          </p:cNvSpPr>
          <p:nvPr>
            <p:ph type="ftr" sz="quarter" idx="11"/>
          </p:nvPr>
        </p:nvSpPr>
        <p:spPr>
          <a:xfrm>
            <a:off x="812801" y="6248401"/>
            <a:ext cx="7228417" cy="365125"/>
          </a:xfrm>
          <a:prstGeom prst="rect">
            <a:avLst/>
          </a:prstGeom>
        </p:spPr>
        <p:txBody>
          <a:bodyPr/>
          <a:lstStyle>
            <a:lvl1pPr algn="r" eaLnBrk="1" fontAlgn="auto" hangingPunct="1">
              <a:spcBef>
                <a:spcPts val="0"/>
              </a:spcBef>
              <a:spcAft>
                <a:spcPts val="0"/>
              </a:spcAft>
              <a:defRPr>
                <a:latin typeface="Tw Cen MT" panose="020B0602020104020603" pitchFamily="34" charset="0"/>
                <a:ea typeface="+mn-ea"/>
              </a:defRPr>
            </a:lvl1pPr>
          </a:lstStyle>
          <a:p>
            <a:pPr>
              <a:defRPr/>
            </a:pPr>
            <a:r>
              <a:rPr lang="zh-CN" altLang="en-US">
                <a:solidFill>
                  <a:prstClr val="black"/>
                </a:solidFill>
              </a:rPr>
              <a:t> 情境感知的信息推荐方法</a:t>
            </a:r>
            <a:endParaRPr lang="en-US" altLang="zh-CN">
              <a:solidFill>
                <a:prstClr val="black"/>
              </a:solidFill>
            </a:endParaRPr>
          </a:p>
        </p:txBody>
      </p:sp>
      <p:sp>
        <p:nvSpPr>
          <p:cNvPr id="4" name="Slide Number Placeholder 3"/>
          <p:cNvSpPr>
            <a:spLocks noGrp="1"/>
          </p:cNvSpPr>
          <p:nvPr>
            <p:ph type="sldNum" sz="quarter" idx="12"/>
          </p:nvPr>
        </p:nvSpPr>
        <p:spPr>
          <a:xfrm>
            <a:off x="0" y="6248400"/>
            <a:ext cx="711200" cy="381000"/>
          </a:xfrm>
          <a:prstGeom prst="rect">
            <a:avLst/>
          </a:prstGeom>
        </p:spPr>
        <p:txBody>
          <a:bodyPr/>
          <a:lstStyle>
            <a:lvl1pPr eaLnBrk="1" fontAlgn="auto" hangingPunct="1">
              <a:spcBef>
                <a:spcPts val="0"/>
              </a:spcBef>
              <a:spcAft>
                <a:spcPts val="0"/>
              </a:spcAft>
              <a:defRPr>
                <a:solidFill>
                  <a:schemeClr val="tx2"/>
                </a:solidFill>
                <a:latin typeface="+mn-lt"/>
                <a:ea typeface="+mn-ea"/>
              </a:defRPr>
            </a:lvl1pPr>
          </a:lstStyle>
          <a:p>
            <a:pPr>
              <a:defRPr/>
            </a:pPr>
            <a:fld id="{7089EAC3-5AC7-4B69-B892-7D4B7EAD0053}" type="slidenum">
              <a:rPr lang="zh-CN" altLang="en-US" smtClean="0">
                <a:solidFill>
                  <a:srgbClr val="775F55"/>
                </a:solidFill>
              </a:rPr>
            </a:fld>
            <a:endParaRPr lang="en-US" altLang="zh-CN">
              <a:solidFill>
                <a:srgbClr val="775F55"/>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userDrawn="1"/>
        </p:nvSpPr>
        <p:spPr>
          <a:xfrm>
            <a:off x="-12699" y="6453189"/>
            <a:ext cx="6684433" cy="31273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Times New Roman" panose="02020603050405020304" pitchFamily="18" charset="0"/>
              </a:rPr>
              <a:t>Lab of Media Computing</a:t>
            </a:r>
            <a:endParaRPr kumimoji="0" lang="zh-CN" altLang="en-US"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Times New Roman" panose="02020603050405020304" pitchFamily="18" charset="0"/>
            </a:endParaRPr>
          </a:p>
        </p:txBody>
      </p:sp>
      <p:sp>
        <p:nvSpPr>
          <p:cNvPr id="6" name="Rectangle 5"/>
          <p:cNvSpPr/>
          <p:nvPr userDrawn="1"/>
        </p:nvSpPr>
        <p:spPr>
          <a:xfrm>
            <a:off x="6671733" y="6453188"/>
            <a:ext cx="5520267" cy="304800"/>
          </a:xfrm>
          <a:prstGeom prst="rect">
            <a:avLst/>
          </a:prstGeom>
          <a:solidFill>
            <a:srgbClr val="D5D1D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itchFamily="2" charset="-122"/>
              <a:cs typeface="Arial" panose="020B0604020202090204" pitchFamily="34" charset="0"/>
            </a:endParaRPr>
          </a:p>
        </p:txBody>
      </p:sp>
      <p:sp>
        <p:nvSpPr>
          <p:cNvPr id="2" name="Title 1"/>
          <p:cNvSpPr>
            <a:spLocks noGrp="1"/>
          </p:cNvSpPr>
          <p:nvPr>
            <p:ph type="title"/>
          </p:nvPr>
        </p:nvSpPr>
        <p:spPr>
          <a:xfrm>
            <a:off x="812800" y="273050"/>
            <a:ext cx="10769600" cy="869950"/>
          </a:xfrm>
        </p:spPr>
        <p:txBody>
          <a:bodyPr/>
          <a:lstStyle>
            <a:lvl1pPr algn="l">
              <a:buNone/>
              <a:defRPr sz="4400" b="0"/>
            </a:lvl1pPr>
          </a:lstStyle>
          <a:p>
            <a:r>
              <a:rPr lang="en-US"/>
              <a:t>Click to edit Master title style</a:t>
            </a:r>
            <a:endParaRPr lang="en-US"/>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endParaRPr lang="en-US"/>
          </a:p>
        </p:txBody>
      </p:sp>
      <p:sp>
        <p:nvSpPr>
          <p:cNvPr id="9" name="Content Placeholder 8"/>
          <p:cNvSpPr>
            <a:spLocks noGrp="1"/>
          </p:cNvSpPr>
          <p:nvPr>
            <p:ph sz="quarter" idx="1"/>
          </p:nvPr>
        </p:nvSpPr>
        <p:spPr>
          <a:xfrm>
            <a:off x="3149600" y="1752600"/>
            <a:ext cx="8534400" cy="44196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Slide Number Placeholder 22"/>
          <p:cNvSpPr>
            <a:spLocks noGrp="1"/>
          </p:cNvSpPr>
          <p:nvPr>
            <p:ph type="sldNum" sz="quarter" idx="10"/>
          </p:nvPr>
        </p:nvSpPr>
        <p:spPr>
          <a:xfrm>
            <a:off x="0" y="914401"/>
            <a:ext cx="711200" cy="244475"/>
          </a:xfrm>
          <a:prstGeom prst="rect">
            <a:avLst/>
          </a:prstGeom>
        </p:spPr>
        <p:txBody>
          <a:bodyPr/>
          <a:lstStyle>
            <a:lvl1pPr eaLnBrk="1" fontAlgn="auto" hangingPunct="1">
              <a:spcBef>
                <a:spcPts val="0"/>
              </a:spcBef>
              <a:spcAft>
                <a:spcPts val="0"/>
              </a:spcAft>
              <a:defRPr>
                <a:latin typeface="+mn-lt"/>
                <a:ea typeface="+mn-ea"/>
              </a:defRPr>
            </a:lvl1pPr>
          </a:lstStyle>
          <a:p>
            <a:pPr>
              <a:defRPr/>
            </a:pPr>
            <a:fld id="{490B663D-04B8-4C14-B51D-633F0857D19A}" type="slidenum">
              <a:rPr lang="zh-CN" altLang="en-US" smtClean="0">
                <a:solidFill>
                  <a:prstClr val="black"/>
                </a:solidFill>
              </a:rPr>
            </a:fld>
            <a:endParaRPr lang="en-US" altLang="zh-CN">
              <a:solidFill>
                <a:prstClr val="black"/>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bwMode="white">
          <a:xfrm>
            <a:off x="-12700" y="4572001"/>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itchFamily="2" charset="-122"/>
              <a:cs typeface="Arial" panose="020B0604020202090204" pitchFamily="34" charset="0"/>
            </a:endParaRPr>
          </a:p>
        </p:txBody>
      </p:sp>
      <p:sp>
        <p:nvSpPr>
          <p:cNvPr id="6" name="Rectangle 5"/>
          <p:cNvSpPr/>
          <p:nvPr/>
        </p:nvSpPr>
        <p:spPr>
          <a:xfrm>
            <a:off x="-12699" y="4664075"/>
            <a:ext cx="1951567"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itchFamily="2" charset="-122"/>
              <a:cs typeface="Arial" panose="020B0604020202090204" pitchFamily="34" charset="0"/>
            </a:endParaRPr>
          </a:p>
        </p:txBody>
      </p:sp>
      <p:sp>
        <p:nvSpPr>
          <p:cNvPr id="7" name="Rectangle 6"/>
          <p:cNvSpPr/>
          <p:nvPr/>
        </p:nvSpPr>
        <p:spPr>
          <a:xfrm>
            <a:off x="2059517" y="4654550"/>
            <a:ext cx="1013248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itchFamily="2" charset="-122"/>
              <a:cs typeface="Arial" panose="020B0604020202090204" pitchFamily="34" charset="0"/>
            </a:endParaRPr>
          </a:p>
        </p:txBody>
      </p:sp>
      <p:sp>
        <p:nvSpPr>
          <p:cNvPr id="8" name="Rectangle 7"/>
          <p:cNvSpPr/>
          <p:nvPr/>
        </p:nvSpPr>
        <p:spPr bwMode="white">
          <a:xfrm>
            <a:off x="1930401" y="1"/>
            <a:ext cx="133351"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itchFamily="2" charset="-122"/>
              <a:cs typeface="Arial" panose="020B0604020202090204" pitchFamily="34" charset="0"/>
            </a:endParaRPr>
          </a:p>
        </p:txBody>
      </p:sp>
      <p:sp>
        <p:nvSpPr>
          <p:cNvPr id="9" name="Rectangle 4"/>
          <p:cNvSpPr/>
          <p:nvPr userDrawn="1"/>
        </p:nvSpPr>
        <p:spPr>
          <a:xfrm>
            <a:off x="-12699" y="6453189"/>
            <a:ext cx="6684433" cy="31273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Times New Roman" panose="02020603050405020304" pitchFamily="18" charset="0"/>
              </a:rPr>
              <a:t>Hefei University of Technology</a:t>
            </a:r>
            <a:endParaRPr kumimoji="0" lang="zh-CN" altLang="en-US"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itchFamily="2" charset="-122"/>
              <a:cs typeface="Times New Roman" panose="02020603050405020304" pitchFamily="18" charset="0"/>
            </a:endParaRPr>
          </a:p>
        </p:txBody>
      </p:sp>
      <p:sp>
        <p:nvSpPr>
          <p:cNvPr id="10" name="Rectangle 5"/>
          <p:cNvSpPr/>
          <p:nvPr userDrawn="1"/>
        </p:nvSpPr>
        <p:spPr>
          <a:xfrm>
            <a:off x="6671733" y="6453188"/>
            <a:ext cx="5520267" cy="304800"/>
          </a:xfrm>
          <a:prstGeom prst="rect">
            <a:avLst/>
          </a:prstGeom>
          <a:solidFill>
            <a:srgbClr val="D5D1D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itchFamily="2" charset="-122"/>
              <a:cs typeface="Arial" panose="020B0604020202090204" pitchFamily="34" charset="0"/>
            </a:endParaRPr>
          </a:p>
        </p:txBody>
      </p:sp>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endParaRPr lang="en-US"/>
          </a:p>
        </p:txBody>
      </p:sp>
      <p:sp>
        <p:nvSpPr>
          <p:cNvPr id="2" name="Title 1"/>
          <p:cNvSpPr>
            <a:spLocks noGrp="1"/>
          </p:cNvSpPr>
          <p:nvPr>
            <p:ph type="title"/>
          </p:nvPr>
        </p:nvSpPr>
        <p:spPr>
          <a:xfrm>
            <a:off x="2133600" y="4648200"/>
            <a:ext cx="9753600" cy="685800"/>
          </a:xfrm>
        </p:spPr>
        <p:txBody>
          <a:bodyPr/>
          <a:lstStyle>
            <a:lvl1pPr algn="l">
              <a:buNone/>
              <a:defRPr sz="2800" b="0">
                <a:solidFill>
                  <a:srgbClr val="FFFFFF"/>
                </a:solidFill>
              </a:defRPr>
            </a:lvl1pPr>
          </a:lstStyle>
          <a:p>
            <a:r>
              <a:rPr lang="en-US"/>
              <a:t>Click to edit Master title style</a:t>
            </a:r>
            <a:endParaRPr lang="en-US"/>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11" name="Slide Number Placeholder 12"/>
          <p:cNvSpPr>
            <a:spLocks noGrp="1"/>
          </p:cNvSpPr>
          <p:nvPr>
            <p:ph type="sldNum" sz="quarter" idx="10"/>
          </p:nvPr>
        </p:nvSpPr>
        <p:spPr>
          <a:xfrm>
            <a:off x="0" y="4667251"/>
            <a:ext cx="1930400" cy="663575"/>
          </a:xfrm>
          <a:prstGeom prst="rect">
            <a:avLst/>
          </a:prstGeom>
        </p:spPr>
        <p:txBody>
          <a:bodyPr/>
          <a:lstStyle>
            <a:lvl1pPr eaLnBrk="1" fontAlgn="auto" hangingPunct="1">
              <a:spcBef>
                <a:spcPts val="0"/>
              </a:spcBef>
              <a:spcAft>
                <a:spcPts val="0"/>
              </a:spcAft>
              <a:defRPr sz="2800">
                <a:solidFill>
                  <a:srgbClr val="FFFFFF"/>
                </a:solidFill>
                <a:latin typeface="+mn-lt"/>
                <a:ea typeface="+mn-ea"/>
              </a:defRPr>
            </a:lvl1pPr>
          </a:lstStyle>
          <a:p>
            <a:pPr>
              <a:defRPr/>
            </a:pPr>
            <a:fld id="{3CDC3390-C21B-4241-825A-F60EB3D7362A}" type="slidenum">
              <a:rPr lang="zh-CN" altLang="en-US" smtClean="0"/>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image" Target="../media/image2.png"/><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302685" y="228600"/>
            <a:ext cx="8434916"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endParaRPr lang="en-US" altLang="zh-CN"/>
          </a:p>
        </p:txBody>
      </p:sp>
      <p:sp>
        <p:nvSpPr>
          <p:cNvPr id="1027" name="Text Placeholder 12"/>
          <p:cNvSpPr>
            <a:spLocks noGrp="1"/>
          </p:cNvSpPr>
          <p:nvPr>
            <p:ph type="body" idx="1"/>
          </p:nvPr>
        </p:nvSpPr>
        <p:spPr bwMode="auto">
          <a:xfrm>
            <a:off x="508000" y="1295400"/>
            <a:ext cx="11176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9" name="Rectangle 8"/>
          <p:cNvSpPr/>
          <p:nvPr/>
        </p:nvSpPr>
        <p:spPr>
          <a:xfrm>
            <a:off x="787400" y="914400"/>
            <a:ext cx="11404600" cy="228600"/>
          </a:xfrm>
          <a:prstGeom prst="rect">
            <a:avLst/>
          </a:prstGeom>
          <a:solidFill>
            <a:srgbClr val="ED7D3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itchFamily="2" charset="-122"/>
              <a:cs typeface="Arial" panose="020B0604020202090204" pitchFamily="34" charset="0"/>
            </a:endParaRPr>
          </a:p>
        </p:txBody>
      </p:sp>
      <p:pic>
        <p:nvPicPr>
          <p:cNvPr id="3" name="图片 2"/>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11222204" y="30005"/>
            <a:ext cx="838800" cy="8388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hdr="0" dt="0"/>
  <p:txStyles>
    <p:titleStyle>
      <a:lvl1pPr algn="l" rtl="0" eaLnBrk="0" fontAlgn="base" hangingPunct="0">
        <a:spcBef>
          <a:spcPct val="0"/>
        </a:spcBef>
        <a:spcAft>
          <a:spcPct val="0"/>
        </a:spcAft>
        <a:defRPr sz="3600" kern="1200">
          <a:solidFill>
            <a:schemeClr val="tx2"/>
          </a:solidFill>
          <a:latin typeface="Palatino Linotype" panose="02040502050505030304" pitchFamily="18" charset="0"/>
          <a:ea typeface="+mj-ea"/>
          <a:cs typeface="+mj-cs"/>
        </a:defRPr>
      </a:lvl1pPr>
      <a:lvl2pPr algn="l" rtl="0" eaLnBrk="0" fontAlgn="base" hangingPunct="0">
        <a:spcBef>
          <a:spcPct val="0"/>
        </a:spcBef>
        <a:spcAft>
          <a:spcPct val="0"/>
        </a:spcAft>
        <a:defRPr sz="3600">
          <a:solidFill>
            <a:schemeClr val="tx2"/>
          </a:solidFill>
          <a:latin typeface="Palatino Linotype" panose="02040502050505030304" pitchFamily="18" charset="0"/>
          <a:ea typeface="华文仿宋" panose="02010600040101010101" pitchFamily="2" charset="-122"/>
        </a:defRPr>
      </a:lvl2pPr>
      <a:lvl3pPr algn="l" rtl="0" eaLnBrk="0" fontAlgn="base" hangingPunct="0">
        <a:spcBef>
          <a:spcPct val="0"/>
        </a:spcBef>
        <a:spcAft>
          <a:spcPct val="0"/>
        </a:spcAft>
        <a:defRPr sz="3600">
          <a:solidFill>
            <a:schemeClr val="tx2"/>
          </a:solidFill>
          <a:latin typeface="Palatino Linotype" panose="02040502050505030304" pitchFamily="18" charset="0"/>
          <a:ea typeface="华文仿宋" panose="02010600040101010101" pitchFamily="2" charset="-122"/>
        </a:defRPr>
      </a:lvl3pPr>
      <a:lvl4pPr algn="l" rtl="0" eaLnBrk="0" fontAlgn="base" hangingPunct="0">
        <a:spcBef>
          <a:spcPct val="0"/>
        </a:spcBef>
        <a:spcAft>
          <a:spcPct val="0"/>
        </a:spcAft>
        <a:defRPr sz="3600">
          <a:solidFill>
            <a:schemeClr val="tx2"/>
          </a:solidFill>
          <a:latin typeface="Palatino Linotype" panose="02040502050505030304" pitchFamily="18" charset="0"/>
          <a:ea typeface="华文仿宋" panose="02010600040101010101" pitchFamily="2" charset="-122"/>
        </a:defRPr>
      </a:lvl4pPr>
      <a:lvl5pPr algn="l" rtl="0" eaLnBrk="0" fontAlgn="base" hangingPunct="0">
        <a:spcBef>
          <a:spcPct val="0"/>
        </a:spcBef>
        <a:spcAft>
          <a:spcPct val="0"/>
        </a:spcAft>
        <a:defRPr sz="3600">
          <a:solidFill>
            <a:schemeClr val="tx2"/>
          </a:solidFill>
          <a:latin typeface="Palatino Linotype" panose="02040502050505030304" pitchFamily="18" charset="0"/>
          <a:ea typeface="华文仿宋" panose="02010600040101010101" pitchFamily="2" charset="-122"/>
        </a:defRPr>
      </a:lvl5pPr>
      <a:lvl6pPr marL="457200" algn="l" rtl="0" fontAlgn="base">
        <a:spcBef>
          <a:spcPct val="0"/>
        </a:spcBef>
        <a:spcAft>
          <a:spcPct val="0"/>
        </a:spcAft>
        <a:defRPr sz="4400">
          <a:solidFill>
            <a:schemeClr val="tx2"/>
          </a:solidFill>
          <a:latin typeface="Tw Cen MT" panose="020B0602020104020603" pitchFamily="34" charset="0"/>
        </a:defRPr>
      </a:lvl6pPr>
      <a:lvl7pPr marL="914400" algn="l" rtl="0" fontAlgn="base">
        <a:spcBef>
          <a:spcPct val="0"/>
        </a:spcBef>
        <a:spcAft>
          <a:spcPct val="0"/>
        </a:spcAft>
        <a:defRPr sz="4400">
          <a:solidFill>
            <a:schemeClr val="tx2"/>
          </a:solidFill>
          <a:latin typeface="Tw Cen MT" panose="020B0602020104020603" pitchFamily="34" charset="0"/>
        </a:defRPr>
      </a:lvl7pPr>
      <a:lvl8pPr marL="1371600" algn="l" rtl="0" fontAlgn="base">
        <a:spcBef>
          <a:spcPct val="0"/>
        </a:spcBef>
        <a:spcAft>
          <a:spcPct val="0"/>
        </a:spcAft>
        <a:defRPr sz="4400">
          <a:solidFill>
            <a:schemeClr val="tx2"/>
          </a:solidFill>
          <a:latin typeface="Tw Cen MT" panose="020B0602020104020603" pitchFamily="34" charset="0"/>
        </a:defRPr>
      </a:lvl8pPr>
      <a:lvl9pPr marL="1828800" algn="l" rtl="0" fontAlgn="base">
        <a:spcBef>
          <a:spcPct val="0"/>
        </a:spcBef>
        <a:spcAft>
          <a:spcPct val="0"/>
        </a:spcAft>
        <a:defRPr sz="4400">
          <a:solidFill>
            <a:schemeClr val="tx2"/>
          </a:solidFill>
          <a:latin typeface="Tw Cen MT" panose="020B0602020104020603" pitchFamily="34" charset="0"/>
        </a:defRPr>
      </a:lvl9pPr>
    </p:titleStyle>
    <p:bodyStyle>
      <a:lvl1pPr marL="319405" indent="-319405" algn="l" rtl="0" eaLnBrk="0" fontAlgn="base" hangingPunct="0">
        <a:spcBef>
          <a:spcPts val="700"/>
        </a:spcBef>
        <a:spcAft>
          <a:spcPct val="0"/>
        </a:spcAft>
        <a:buClr>
          <a:schemeClr val="accent2"/>
        </a:buClr>
        <a:buSzPct val="60000"/>
        <a:buFont typeface="Wingdings" panose="05000000000000000000" pitchFamily="2" charset="2"/>
        <a:buChar char=""/>
        <a:defRPr sz="2400" kern="1200">
          <a:solidFill>
            <a:schemeClr val="tx1"/>
          </a:solidFill>
          <a:latin typeface="Palatino Linotype" panose="02040502050505030304" pitchFamily="18" charset="0"/>
          <a:ea typeface="+mn-ea"/>
          <a:cs typeface="+mn-cs"/>
        </a:defRPr>
      </a:lvl1pPr>
      <a:lvl2pPr marL="640080" indent="-273050" algn="l" rtl="0" eaLnBrk="0" fontAlgn="base" hangingPunct="0">
        <a:spcBef>
          <a:spcPts val="550"/>
        </a:spcBef>
        <a:spcAft>
          <a:spcPct val="0"/>
        </a:spcAft>
        <a:buClr>
          <a:schemeClr val="accent1"/>
        </a:buClr>
        <a:buSzPct val="70000"/>
        <a:buFont typeface="Wingdings" panose="05000000000000000000" pitchFamily="2" charset="2"/>
        <a:buChar char="o"/>
        <a:defRPr sz="2000" kern="1200">
          <a:solidFill>
            <a:schemeClr val="tx1"/>
          </a:solidFill>
          <a:latin typeface="Palatino Linotype" panose="02040502050505030304" pitchFamily="18" charset="0"/>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1800" kern="1200">
          <a:solidFill>
            <a:schemeClr val="tx1"/>
          </a:solidFill>
          <a:latin typeface="Palatino Linotype" panose="02040502050505030304" pitchFamily="18" charset="0"/>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1600" kern="1200">
          <a:solidFill>
            <a:schemeClr val="tx1"/>
          </a:solidFill>
          <a:latin typeface="Palatino Linotype" panose="02040502050505030304" pitchFamily="18" charset="0"/>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1600" kern="1200">
          <a:solidFill>
            <a:schemeClr val="tx1"/>
          </a:solidFill>
          <a:latin typeface="Palatino Linotype" panose="02040502050505030304" pitchFamily="18" charset="0"/>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49300" y="1464945"/>
            <a:ext cx="11153775" cy="1611630"/>
          </a:xfrm>
        </p:spPr>
        <p:txBody>
          <a:bodyPr/>
          <a:lstStyle/>
          <a:p>
            <a:r>
              <a:rPr lang="en-US" altLang="zh-CN" sz="4400" b="1" dirty="0">
                <a:solidFill>
                  <a:srgbClr val="B56321"/>
                </a:solidFill>
                <a:latin typeface="Times New Roman" panose="02020603050405020304" pitchFamily="18" charset="0"/>
                <a:cs typeface="Times New Roman" panose="02020603050405020304" pitchFamily="18" charset="0"/>
              </a:rPr>
              <a:t>An Overview of Facial Micro-Expression</a:t>
            </a:r>
            <a:br>
              <a:rPr lang="en-US" altLang="zh-CN" sz="4400" b="1" dirty="0">
                <a:solidFill>
                  <a:srgbClr val="B56321"/>
                </a:solidFill>
                <a:latin typeface="Times New Roman" panose="02020603050405020304" pitchFamily="18" charset="0"/>
                <a:cs typeface="Times New Roman" panose="02020603050405020304" pitchFamily="18" charset="0"/>
              </a:rPr>
            </a:br>
            <a:r>
              <a:rPr lang="en-US" altLang="zh-CN" sz="4400" b="1" dirty="0">
                <a:solidFill>
                  <a:srgbClr val="B56321"/>
                </a:solidFill>
                <a:latin typeface="Times New Roman" panose="02020603050405020304" pitchFamily="18" charset="0"/>
                <a:cs typeface="Times New Roman" panose="02020603050405020304" pitchFamily="18" charset="0"/>
              </a:rPr>
              <a:t>Analysis: Data, Methodology and Challenge</a:t>
            </a:r>
            <a:endParaRPr lang="en-US" altLang="zh-CN" sz="4400" b="1" dirty="0">
              <a:solidFill>
                <a:srgbClr val="B56321"/>
              </a:solidFill>
              <a:latin typeface="Times New Roman" panose="02020603050405020304" pitchFamily="18" charset="0"/>
              <a:cs typeface="Times New Roman" panose="02020603050405020304" pitchFamily="18" charset="0"/>
            </a:endParaRPr>
          </a:p>
        </p:txBody>
      </p:sp>
      <p:sp>
        <p:nvSpPr>
          <p:cNvPr id="3" name="文本框 2"/>
          <p:cNvSpPr txBox="1"/>
          <p:nvPr/>
        </p:nvSpPr>
        <p:spPr>
          <a:xfrm>
            <a:off x="4799965" y="3552825"/>
            <a:ext cx="2998470" cy="829945"/>
          </a:xfrm>
          <a:prstGeom prst="rect">
            <a:avLst/>
          </a:prstGeom>
          <a:noFill/>
        </p:spPr>
        <p:txBody>
          <a:bodyPr wrap="square" rtlCol="0">
            <a:spAutoFit/>
          </a:bodyPr>
          <a:lstStyle/>
          <a:p>
            <a:r>
              <a:rPr lang="zh-CN" altLang="en-US" sz="2400" dirty="0">
                <a:solidFill>
                  <a:schemeClr val="bg1"/>
                </a:solidFill>
                <a:latin typeface="黑体" panose="02010609060101010101" charset="-122"/>
                <a:ea typeface="黑体" panose="02010609060101010101" charset="-122"/>
                <a:cs typeface="黑体" panose="02010609060101010101" charset="-122"/>
              </a:rPr>
              <a:t>汇报人：霍佳琪</a:t>
            </a:r>
            <a:endParaRPr lang="en-US" altLang="zh-CN" sz="2400" dirty="0">
              <a:solidFill>
                <a:schemeClr val="bg1"/>
              </a:solidFill>
              <a:latin typeface="黑体" panose="02010609060101010101" charset="-122"/>
              <a:ea typeface="黑体" panose="02010609060101010101" charset="-122"/>
              <a:cs typeface="黑体" panose="02010609060101010101" charset="-122"/>
            </a:endParaRPr>
          </a:p>
          <a:p>
            <a:r>
              <a:rPr lang="zh-CN" altLang="en-US" sz="2400" dirty="0">
                <a:solidFill>
                  <a:schemeClr val="bg1"/>
                </a:solidFill>
                <a:latin typeface="黑体" panose="02010609060101010101" charset="-122"/>
                <a:ea typeface="黑体" panose="02010609060101010101" charset="-122"/>
                <a:cs typeface="黑体" panose="02010609060101010101" charset="-122"/>
              </a:rPr>
              <a:t>日期：</a:t>
            </a:r>
            <a:r>
              <a:rPr lang="en-US" altLang="zh-CN" sz="2400" dirty="0">
                <a:solidFill>
                  <a:schemeClr val="bg1"/>
                </a:solidFill>
                <a:latin typeface="Times New Roman" panose="02020603050405020304" pitchFamily="18" charset="0"/>
                <a:ea typeface="黑体" panose="02010609060101010101" charset="-122"/>
                <a:cs typeface="Times New Roman" panose="02020603050405020304" pitchFamily="18" charset="0"/>
              </a:rPr>
              <a:t>2023/10</a:t>
            </a:r>
            <a:endParaRPr lang="en-US" altLang="zh-CN" sz="2400" dirty="0">
              <a:solidFill>
                <a:schemeClr val="bg1"/>
              </a:solidFill>
              <a:latin typeface="Times New Roman" panose="02020603050405020304" pitchFamily="18" charset="0"/>
              <a:ea typeface="黑体" panose="02010609060101010101"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570"/>
    </mc:Choice>
    <mc:Fallback>
      <p:transition spd="slow" advTm="57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lstStyle/>
          <a:p>
            <a:pPr marR="0" lvl="0" algn="l" rtl="0" eaLnBrk="0" fontAlgn="base" latinLnBrk="0" hangingPunct="0">
              <a:lnSpc>
                <a:spcPct val="100000"/>
              </a:lnSpc>
              <a:spcBef>
                <a:spcPts val="700"/>
              </a:spcBef>
              <a:buFont typeface="Wingdings" panose="05000000000000000000" pitchFamily="2" charset="2"/>
              <a:buChar char=""/>
            </a:pPr>
            <a:r>
              <a:rPr lang="zh-CN" altLang="en-US" dirty="0">
                <a:latin typeface="Times New Roman" panose="02020603050405020304" pitchFamily="18" charset="0"/>
                <a:cs typeface="Times New Roman" panose="02020603050405020304" pitchFamily="18" charset="0"/>
              </a:rPr>
              <a:t>见论文</a:t>
            </a:r>
            <a:endParaRPr lang="en-US" altLang="zh-CN" dirty="0">
              <a:latin typeface="Times New Roman" panose="02020603050405020304" pitchFamily="18" charset="0"/>
              <a:cs typeface="Times New Roman" panose="02020603050405020304" pitchFamily="18" charset="0"/>
            </a:endParaRPr>
          </a:p>
          <a:p>
            <a:pPr lvl="1">
              <a:spcBef>
                <a:spcPts val="700"/>
              </a:spcBef>
              <a:buFont typeface="Wingdings" panose="05000000000000000000" pitchFamily="2" charset="2"/>
              <a:buChar char=""/>
            </a:pPr>
            <a:endParaRPr lang="en-US" altLang="zh-CN" dirty="0">
              <a:latin typeface="Times New Roman" panose="02020603050405020304" pitchFamily="18" charset="0"/>
              <a:cs typeface="Times New Roman" panose="02020603050405020304" pitchFamily="18" charset="0"/>
            </a:endParaRPr>
          </a:p>
          <a:p>
            <a:pPr lvl="1" algn="l" rtl="0" eaLnBrk="0" fontAlgn="base" hangingPunct="0">
              <a:lnSpc>
                <a:spcPct val="100000"/>
              </a:lnSpc>
              <a:spcBef>
                <a:spcPts val="700"/>
              </a:spcBef>
              <a:buFont typeface="Wingdings" panose="05000000000000000000" pitchFamily="2" charset="2"/>
              <a:buChar char=""/>
            </a:pPr>
            <a:endParaRPr lang="en-US" altLang="zh-CN" dirty="0">
              <a:latin typeface="Times New Roman" panose="02020603050405020304" pitchFamily="18" charset="0"/>
              <a:cs typeface="Times New Roman" panose="02020603050405020304" pitchFamily="18" charset="0"/>
            </a:endParaRPr>
          </a:p>
        </p:txBody>
      </p:sp>
      <p:sp>
        <p:nvSpPr>
          <p:cNvPr id="5" name="标题 1"/>
          <p:cNvSpPr txBox="1"/>
          <p:nvPr/>
        </p:nvSpPr>
        <p:spPr bwMode="auto">
          <a:xfrm>
            <a:off x="239349" y="132220"/>
            <a:ext cx="11858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b="1" kern="1200" baseline="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3600">
                <a:solidFill>
                  <a:schemeClr val="tx2"/>
                </a:solidFill>
                <a:latin typeface="Palatino Linotype" panose="02040502050505030304" pitchFamily="18" charset="0"/>
                <a:ea typeface="华文仿宋" panose="02010600040101010101" pitchFamily="2" charset="-122"/>
              </a:defRPr>
            </a:lvl2pPr>
            <a:lvl3pPr algn="l" rtl="0" eaLnBrk="0" fontAlgn="base" hangingPunct="0">
              <a:spcBef>
                <a:spcPct val="0"/>
              </a:spcBef>
              <a:spcAft>
                <a:spcPct val="0"/>
              </a:spcAft>
              <a:defRPr sz="3600">
                <a:solidFill>
                  <a:schemeClr val="tx2"/>
                </a:solidFill>
                <a:latin typeface="Palatino Linotype" panose="02040502050505030304" pitchFamily="18" charset="0"/>
                <a:ea typeface="华文仿宋" panose="02010600040101010101" pitchFamily="2" charset="-122"/>
              </a:defRPr>
            </a:lvl3pPr>
            <a:lvl4pPr algn="l" rtl="0" eaLnBrk="0" fontAlgn="base" hangingPunct="0">
              <a:spcBef>
                <a:spcPct val="0"/>
              </a:spcBef>
              <a:spcAft>
                <a:spcPct val="0"/>
              </a:spcAft>
              <a:defRPr sz="3600">
                <a:solidFill>
                  <a:schemeClr val="tx2"/>
                </a:solidFill>
                <a:latin typeface="Palatino Linotype" panose="02040502050505030304" pitchFamily="18" charset="0"/>
                <a:ea typeface="华文仿宋" panose="02010600040101010101" pitchFamily="2" charset="-122"/>
              </a:defRPr>
            </a:lvl4pPr>
            <a:lvl5pPr algn="l" rtl="0" eaLnBrk="0" fontAlgn="base" hangingPunct="0">
              <a:spcBef>
                <a:spcPct val="0"/>
              </a:spcBef>
              <a:spcAft>
                <a:spcPct val="0"/>
              </a:spcAft>
              <a:defRPr sz="3600">
                <a:solidFill>
                  <a:schemeClr val="tx2"/>
                </a:solidFill>
                <a:latin typeface="Palatino Linotype" panose="02040502050505030304" pitchFamily="18" charset="0"/>
                <a:ea typeface="华文仿宋" panose="02010600040101010101" pitchFamily="2" charset="-122"/>
              </a:defRPr>
            </a:lvl5pPr>
            <a:lvl6pPr marL="457200" algn="l" rtl="0" fontAlgn="base">
              <a:spcBef>
                <a:spcPct val="0"/>
              </a:spcBef>
              <a:spcAft>
                <a:spcPct val="0"/>
              </a:spcAft>
              <a:defRPr sz="4400">
                <a:solidFill>
                  <a:schemeClr val="tx2"/>
                </a:solidFill>
                <a:latin typeface="Tw Cen MT" panose="020B0602020104020603" pitchFamily="34" charset="0"/>
              </a:defRPr>
            </a:lvl6pPr>
            <a:lvl7pPr marL="914400" algn="l" rtl="0" fontAlgn="base">
              <a:spcBef>
                <a:spcPct val="0"/>
              </a:spcBef>
              <a:spcAft>
                <a:spcPct val="0"/>
              </a:spcAft>
              <a:defRPr sz="4400">
                <a:solidFill>
                  <a:schemeClr val="tx2"/>
                </a:solidFill>
                <a:latin typeface="Tw Cen MT" panose="020B0602020104020603" pitchFamily="34" charset="0"/>
              </a:defRPr>
            </a:lvl7pPr>
            <a:lvl8pPr marL="1371600" algn="l" rtl="0" fontAlgn="base">
              <a:spcBef>
                <a:spcPct val="0"/>
              </a:spcBef>
              <a:spcAft>
                <a:spcPct val="0"/>
              </a:spcAft>
              <a:defRPr sz="4400">
                <a:solidFill>
                  <a:schemeClr val="tx2"/>
                </a:solidFill>
                <a:latin typeface="Tw Cen MT" panose="020B0602020104020603" pitchFamily="34" charset="0"/>
              </a:defRPr>
            </a:lvl8pPr>
            <a:lvl9pPr marL="1828800" algn="l" rtl="0" fontAlgn="base">
              <a:spcBef>
                <a:spcPct val="0"/>
              </a:spcBef>
              <a:spcAft>
                <a:spcPct val="0"/>
              </a:spcAft>
              <a:defRPr sz="4400">
                <a:solidFill>
                  <a:schemeClr val="tx2"/>
                </a:solidFill>
                <a:latin typeface="Tw Cen MT" panose="020B0602020104020603" pitchFamily="34" charset="0"/>
              </a:defRPr>
            </a:lvl9pPr>
          </a:lstStyle>
          <a:p>
            <a:r>
              <a:rPr lang="en-US" altLang="zh-CN" dirty="0"/>
              <a:t>EXPERIMENT</a:t>
            </a:r>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lstStyle/>
          <a:p>
            <a:pPr marR="0" lvl="0" algn="l" rtl="0" eaLnBrk="0" fontAlgn="base" latinLnBrk="0" hangingPunct="0">
              <a:lnSpc>
                <a:spcPct val="100000"/>
              </a:lnSpc>
              <a:spcBef>
                <a:spcPts val="700"/>
              </a:spcBef>
              <a:buFont typeface="Wingdings" panose="05000000000000000000" pitchFamily="2" charset="2"/>
              <a:buChar char=""/>
            </a:pPr>
            <a:r>
              <a:rPr lang="zh-CN" altLang="en-US" sz="2400" dirty="0">
                <a:sym typeface="+mn-ea"/>
              </a:rPr>
              <a:t>挑战</a:t>
            </a:r>
            <a:endParaRPr lang="en-US" altLang="zh-CN" sz="2400" dirty="0">
              <a:sym typeface="+mn-ea"/>
            </a:endParaRPr>
          </a:p>
          <a:p>
            <a:pPr lvl="1" algn="l" rtl="0" eaLnBrk="0" fontAlgn="base" hangingPunct="0">
              <a:lnSpc>
                <a:spcPct val="100000"/>
              </a:lnSpc>
              <a:spcBef>
                <a:spcPts val="700"/>
              </a:spcBef>
              <a:buFont typeface="Wingdings" panose="05000000000000000000" pitchFamily="2" charset="2"/>
              <a:buChar char=""/>
            </a:pPr>
            <a:r>
              <a:rPr lang="en-US" altLang="zh-CN">
                <a:latin typeface="Times New Roman" panose="02020603050405020304" pitchFamily="18" charset="0"/>
                <a:cs typeface="Times New Roman" panose="02020603050405020304" pitchFamily="18" charset="0"/>
              </a:rPr>
              <a:t>wild</a:t>
            </a:r>
            <a:r>
              <a:rPr lang="zh-CN" altLang="en-US">
                <a:latin typeface="Times New Roman" panose="02020603050405020304" pitchFamily="18" charset="0"/>
                <a:cs typeface="Times New Roman" panose="02020603050405020304" pitchFamily="18" charset="0"/>
              </a:rPr>
              <a:t>自然场景的数据构建，考虑各种环境因素</a:t>
            </a:r>
            <a:r>
              <a:rPr lang="zh-CN" altLang="en-US">
                <a:latin typeface="Times New Roman" panose="02020603050405020304" pitchFamily="18" charset="0"/>
                <a:cs typeface="Times New Roman" panose="02020603050405020304" pitchFamily="18" charset="0"/>
              </a:rPr>
              <a:t>干扰</a:t>
            </a:r>
            <a:endParaRPr lang="zh-CN" altLang="en-US">
              <a:latin typeface="Times New Roman" panose="02020603050405020304" pitchFamily="18" charset="0"/>
              <a:cs typeface="Times New Roman" panose="02020603050405020304" pitchFamily="18" charset="0"/>
            </a:endParaRPr>
          </a:p>
          <a:p>
            <a:pPr lvl="1" algn="l" rtl="0" eaLnBrk="0" fontAlgn="base" hangingPunct="0">
              <a:lnSpc>
                <a:spcPct val="100000"/>
              </a:lnSpc>
              <a:spcBef>
                <a:spcPts val="700"/>
              </a:spcBef>
              <a:buFont typeface="Wingdings" panose="05000000000000000000" pitchFamily="2" charset="2"/>
              <a:buChar char=""/>
            </a:pPr>
            <a:r>
              <a:rPr lang="zh-CN" altLang="en-US">
                <a:latin typeface="Times New Roman" panose="02020603050405020304" pitchFamily="18" charset="0"/>
                <a:cs typeface="Times New Roman" panose="02020603050405020304" pitchFamily="18" charset="0"/>
              </a:rPr>
              <a:t>为解决方法先进但准确低的问题，引入模糊分类，认为</a:t>
            </a:r>
            <a:r>
              <a:rPr lang="en-US" altLang="zh-CN">
                <a:latin typeface="Times New Roman" panose="02020603050405020304" pitchFamily="18" charset="0"/>
                <a:cs typeface="Times New Roman" panose="02020603050405020304" pitchFamily="18" charset="0"/>
              </a:rPr>
              <a:t>ME</a:t>
            </a:r>
            <a:r>
              <a:rPr lang="zh-CN" altLang="en-US">
                <a:latin typeface="Times New Roman" panose="02020603050405020304" pitchFamily="18" charset="0"/>
                <a:cs typeface="Times New Roman" panose="02020603050405020304" pitchFamily="18" charset="0"/>
              </a:rPr>
              <a:t>是非互斥的，只进行排名，不给出确定</a:t>
            </a:r>
            <a:r>
              <a:rPr lang="zh-CN" altLang="en-US">
                <a:latin typeface="Times New Roman" panose="02020603050405020304" pitchFamily="18" charset="0"/>
                <a:cs typeface="Times New Roman" panose="02020603050405020304" pitchFamily="18" charset="0"/>
              </a:rPr>
              <a:t>分类。</a:t>
            </a:r>
            <a:endParaRPr lang="zh-CN" altLang="en-US">
              <a:latin typeface="Times New Roman" panose="02020603050405020304" pitchFamily="18" charset="0"/>
              <a:cs typeface="Times New Roman" panose="02020603050405020304" pitchFamily="18" charset="0"/>
            </a:endParaRPr>
          </a:p>
          <a:p>
            <a:pPr lvl="1" algn="l" rtl="0" eaLnBrk="0" fontAlgn="base" hangingPunct="0">
              <a:lnSpc>
                <a:spcPct val="100000"/>
              </a:lnSpc>
              <a:spcBef>
                <a:spcPts val="700"/>
              </a:spcBef>
              <a:buFont typeface="Wingdings" panose="05000000000000000000" pitchFamily="2" charset="2"/>
              <a:buChar char=""/>
            </a:pPr>
            <a:r>
              <a:rPr lang="zh-CN" altLang="en-US">
                <a:latin typeface="Times New Roman" panose="02020603050405020304" pitchFamily="18" charset="0"/>
                <a:cs typeface="Times New Roman" panose="02020603050405020304" pitchFamily="18" charset="0"/>
              </a:rPr>
              <a:t>寻找方案解决社群内</a:t>
            </a:r>
            <a:r>
              <a:rPr lang="zh-CN" altLang="en-US">
                <a:latin typeface="Times New Roman" panose="02020603050405020304" pitchFamily="18" charset="0"/>
                <a:cs typeface="Times New Roman" panose="02020603050405020304" pitchFamily="18" charset="0"/>
              </a:rPr>
              <a:t>优势</a:t>
            </a:r>
            <a:endParaRPr lang="zh-CN" altLang="en-US">
              <a:latin typeface="Times New Roman" panose="02020603050405020304" pitchFamily="18" charset="0"/>
              <a:cs typeface="Times New Roman" panose="02020603050405020304" pitchFamily="18" charset="0"/>
            </a:endParaRPr>
          </a:p>
        </p:txBody>
      </p:sp>
      <p:sp>
        <p:nvSpPr>
          <p:cNvPr id="5" name="标题 1"/>
          <p:cNvSpPr txBox="1"/>
          <p:nvPr/>
        </p:nvSpPr>
        <p:spPr bwMode="auto">
          <a:xfrm>
            <a:off x="239349" y="132220"/>
            <a:ext cx="11858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b="1" kern="1200" baseline="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3600">
                <a:solidFill>
                  <a:schemeClr val="tx2"/>
                </a:solidFill>
                <a:latin typeface="Palatino Linotype" panose="02040502050505030304" pitchFamily="18" charset="0"/>
                <a:ea typeface="华文仿宋" panose="02010600040101010101" pitchFamily="2" charset="-122"/>
              </a:defRPr>
            </a:lvl2pPr>
            <a:lvl3pPr algn="l" rtl="0" eaLnBrk="0" fontAlgn="base" hangingPunct="0">
              <a:spcBef>
                <a:spcPct val="0"/>
              </a:spcBef>
              <a:spcAft>
                <a:spcPct val="0"/>
              </a:spcAft>
              <a:defRPr sz="3600">
                <a:solidFill>
                  <a:schemeClr val="tx2"/>
                </a:solidFill>
                <a:latin typeface="Palatino Linotype" panose="02040502050505030304" pitchFamily="18" charset="0"/>
                <a:ea typeface="华文仿宋" panose="02010600040101010101" pitchFamily="2" charset="-122"/>
              </a:defRPr>
            </a:lvl3pPr>
            <a:lvl4pPr algn="l" rtl="0" eaLnBrk="0" fontAlgn="base" hangingPunct="0">
              <a:spcBef>
                <a:spcPct val="0"/>
              </a:spcBef>
              <a:spcAft>
                <a:spcPct val="0"/>
              </a:spcAft>
              <a:defRPr sz="3600">
                <a:solidFill>
                  <a:schemeClr val="tx2"/>
                </a:solidFill>
                <a:latin typeface="Palatino Linotype" panose="02040502050505030304" pitchFamily="18" charset="0"/>
                <a:ea typeface="华文仿宋" panose="02010600040101010101" pitchFamily="2" charset="-122"/>
              </a:defRPr>
            </a:lvl4pPr>
            <a:lvl5pPr algn="l" rtl="0" eaLnBrk="0" fontAlgn="base" hangingPunct="0">
              <a:spcBef>
                <a:spcPct val="0"/>
              </a:spcBef>
              <a:spcAft>
                <a:spcPct val="0"/>
              </a:spcAft>
              <a:defRPr sz="3600">
                <a:solidFill>
                  <a:schemeClr val="tx2"/>
                </a:solidFill>
                <a:latin typeface="Palatino Linotype" panose="02040502050505030304" pitchFamily="18" charset="0"/>
                <a:ea typeface="华文仿宋" panose="02010600040101010101" pitchFamily="2" charset="-122"/>
              </a:defRPr>
            </a:lvl5pPr>
            <a:lvl6pPr marL="457200" algn="l" rtl="0" fontAlgn="base">
              <a:spcBef>
                <a:spcPct val="0"/>
              </a:spcBef>
              <a:spcAft>
                <a:spcPct val="0"/>
              </a:spcAft>
              <a:defRPr sz="4400">
                <a:solidFill>
                  <a:schemeClr val="tx2"/>
                </a:solidFill>
                <a:latin typeface="Tw Cen MT" panose="020B0602020104020603" pitchFamily="34" charset="0"/>
              </a:defRPr>
            </a:lvl6pPr>
            <a:lvl7pPr marL="914400" algn="l" rtl="0" fontAlgn="base">
              <a:spcBef>
                <a:spcPct val="0"/>
              </a:spcBef>
              <a:spcAft>
                <a:spcPct val="0"/>
              </a:spcAft>
              <a:defRPr sz="4400">
                <a:solidFill>
                  <a:schemeClr val="tx2"/>
                </a:solidFill>
                <a:latin typeface="Tw Cen MT" panose="020B0602020104020603" pitchFamily="34" charset="0"/>
              </a:defRPr>
            </a:lvl7pPr>
            <a:lvl8pPr marL="1371600" algn="l" rtl="0" fontAlgn="base">
              <a:spcBef>
                <a:spcPct val="0"/>
              </a:spcBef>
              <a:spcAft>
                <a:spcPct val="0"/>
              </a:spcAft>
              <a:defRPr sz="4400">
                <a:solidFill>
                  <a:schemeClr val="tx2"/>
                </a:solidFill>
                <a:latin typeface="Tw Cen MT" panose="020B0602020104020603" pitchFamily="34" charset="0"/>
              </a:defRPr>
            </a:lvl8pPr>
            <a:lvl9pPr marL="1828800" algn="l" rtl="0" fontAlgn="base">
              <a:spcBef>
                <a:spcPct val="0"/>
              </a:spcBef>
              <a:spcAft>
                <a:spcPct val="0"/>
              </a:spcAft>
              <a:defRPr sz="4400">
                <a:solidFill>
                  <a:schemeClr val="tx2"/>
                </a:solidFill>
                <a:latin typeface="Tw Cen MT" panose="020B0602020104020603" pitchFamily="34" charset="0"/>
              </a:defRPr>
            </a:lvl9pPr>
          </a:lstStyle>
          <a:p>
            <a:r>
              <a:rPr lang="en-US" altLang="zh-CN" dirty="0"/>
              <a:t>CHALLENGES</a:t>
            </a: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p:txBody>
          <a:bodyPr/>
          <a:lstStyle/>
          <a:p>
            <a:pPr marR="0" lvl="0" algn="l" rtl="0" eaLnBrk="0" fontAlgn="base" latinLnBrk="0" hangingPunct="0">
              <a:lnSpc>
                <a:spcPct val="100000"/>
              </a:lnSpc>
              <a:spcBef>
                <a:spcPts val="700"/>
              </a:spcBef>
              <a:buFont typeface="Wingdings" panose="05000000000000000000" pitchFamily="2" charset="2"/>
              <a:buChar char=""/>
            </a:pPr>
            <a:r>
              <a:rPr lang="en-US" altLang="zh-CN" sz="2400" dirty="0">
                <a:sym typeface="+mn-ea"/>
              </a:rPr>
              <a:t>Next work</a:t>
            </a:r>
            <a:endParaRPr lang="en-US" altLang="zh-CN" sz="2400" dirty="0">
              <a:sym typeface="+mn-ea"/>
            </a:endParaRPr>
          </a:p>
          <a:p>
            <a:pPr lvl="1" algn="l" rtl="0" eaLnBrk="0" fontAlgn="base" hangingPunct="0">
              <a:lnSpc>
                <a:spcPct val="100000"/>
              </a:lnSpc>
              <a:spcBef>
                <a:spcPts val="700"/>
              </a:spcBef>
              <a:buFont typeface="Wingdings" panose="05000000000000000000" pitchFamily="2" charset="2"/>
              <a:buChar char=""/>
            </a:pPr>
            <a:r>
              <a:rPr lang="zh-CN" altLang="en-US">
                <a:latin typeface="Times New Roman" panose="02020603050405020304" pitchFamily="18" charset="0"/>
                <a:cs typeface="Times New Roman" panose="02020603050405020304" pitchFamily="18" charset="0"/>
              </a:rPr>
              <a:t>扩充数据集（原始数据多为实验室及在校学</a:t>
            </a:r>
            <a:r>
              <a:rPr lang="zh-CN" altLang="en-US">
                <a:latin typeface="Times New Roman" panose="02020603050405020304" pitchFamily="18" charset="0"/>
                <a:cs typeface="Times New Roman" panose="02020603050405020304" pitchFamily="18" charset="0"/>
              </a:rPr>
              <a:t>生）</a:t>
            </a:r>
            <a:endParaRPr lang="en-US" altLang="zh-CN">
              <a:latin typeface="Times New Roman" panose="02020603050405020304" pitchFamily="18" charset="0"/>
              <a:cs typeface="Times New Roman" panose="02020603050405020304" pitchFamily="18" charset="0"/>
            </a:endParaRPr>
          </a:p>
          <a:p>
            <a:pPr lvl="1" algn="l" rtl="0" eaLnBrk="0" fontAlgn="base" hangingPunct="0">
              <a:lnSpc>
                <a:spcPct val="100000"/>
              </a:lnSpc>
              <a:spcBef>
                <a:spcPts val="700"/>
              </a:spcBef>
              <a:buFont typeface="Wingdings" panose="05000000000000000000" pitchFamily="2" charset="2"/>
              <a:buChar char=""/>
            </a:pPr>
            <a:r>
              <a:rPr lang="zh-CN" altLang="en-US">
                <a:latin typeface="Times New Roman" panose="02020603050405020304" pitchFamily="18" charset="0"/>
                <a:cs typeface="Times New Roman" panose="02020603050405020304" pitchFamily="18" charset="0"/>
              </a:rPr>
              <a:t>面部不对称</a:t>
            </a:r>
            <a:r>
              <a:rPr lang="zh-CN" altLang="en-US">
                <a:latin typeface="Times New Roman" panose="02020603050405020304" pitchFamily="18" charset="0"/>
                <a:cs typeface="Times New Roman" panose="02020603050405020304" pitchFamily="18" charset="0"/>
              </a:rPr>
              <a:t>研究</a:t>
            </a:r>
            <a:endParaRPr lang="zh-CN" altLang="en-US">
              <a:latin typeface="Times New Roman" panose="02020603050405020304" pitchFamily="18" charset="0"/>
              <a:cs typeface="Times New Roman" panose="02020603050405020304" pitchFamily="18" charset="0"/>
            </a:endParaRPr>
          </a:p>
          <a:p>
            <a:pPr lvl="1" algn="l" rtl="0" eaLnBrk="0" fontAlgn="base" hangingPunct="0">
              <a:lnSpc>
                <a:spcPct val="100000"/>
              </a:lnSpc>
              <a:spcBef>
                <a:spcPts val="700"/>
              </a:spcBef>
              <a:buFont typeface="Wingdings" panose="05000000000000000000" pitchFamily="2" charset="2"/>
              <a:buChar char=""/>
            </a:pPr>
            <a:r>
              <a:rPr lang="zh-CN" altLang="en-US">
                <a:latin typeface="Times New Roman" panose="02020603050405020304" pitchFamily="18" charset="0"/>
                <a:cs typeface="Times New Roman" panose="02020603050405020304" pitchFamily="18" charset="0"/>
              </a:rPr>
              <a:t>多模态</a:t>
            </a:r>
            <a:r>
              <a:rPr lang="zh-CN" altLang="en-US">
                <a:latin typeface="Times New Roman" panose="02020603050405020304" pitchFamily="18" charset="0"/>
                <a:cs typeface="Times New Roman" panose="02020603050405020304" pitchFamily="18" charset="0"/>
              </a:rPr>
              <a:t>识别</a:t>
            </a:r>
            <a:endParaRPr lang="zh-CN" altLang="en-US">
              <a:latin typeface="Times New Roman" panose="02020603050405020304" pitchFamily="18" charset="0"/>
              <a:cs typeface="Times New Roman" panose="02020603050405020304" pitchFamily="18" charset="0"/>
            </a:endParaRPr>
          </a:p>
        </p:txBody>
      </p:sp>
      <p:sp>
        <p:nvSpPr>
          <p:cNvPr id="5" name="标题 1"/>
          <p:cNvSpPr txBox="1"/>
          <p:nvPr/>
        </p:nvSpPr>
        <p:spPr bwMode="auto">
          <a:xfrm>
            <a:off x="239349" y="132220"/>
            <a:ext cx="11858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b="1" kern="1200" baseline="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3600">
                <a:solidFill>
                  <a:schemeClr val="tx2"/>
                </a:solidFill>
                <a:latin typeface="Palatino Linotype" panose="02040502050505030304" pitchFamily="18" charset="0"/>
                <a:ea typeface="华文仿宋" panose="02010600040101010101" pitchFamily="2" charset="-122"/>
              </a:defRPr>
            </a:lvl2pPr>
            <a:lvl3pPr algn="l" rtl="0" eaLnBrk="0" fontAlgn="base" hangingPunct="0">
              <a:spcBef>
                <a:spcPct val="0"/>
              </a:spcBef>
              <a:spcAft>
                <a:spcPct val="0"/>
              </a:spcAft>
              <a:defRPr sz="3600">
                <a:solidFill>
                  <a:schemeClr val="tx2"/>
                </a:solidFill>
                <a:latin typeface="Palatino Linotype" panose="02040502050505030304" pitchFamily="18" charset="0"/>
                <a:ea typeface="华文仿宋" panose="02010600040101010101" pitchFamily="2" charset="-122"/>
              </a:defRPr>
            </a:lvl3pPr>
            <a:lvl4pPr algn="l" rtl="0" eaLnBrk="0" fontAlgn="base" hangingPunct="0">
              <a:spcBef>
                <a:spcPct val="0"/>
              </a:spcBef>
              <a:spcAft>
                <a:spcPct val="0"/>
              </a:spcAft>
              <a:defRPr sz="3600">
                <a:solidFill>
                  <a:schemeClr val="tx2"/>
                </a:solidFill>
                <a:latin typeface="Palatino Linotype" panose="02040502050505030304" pitchFamily="18" charset="0"/>
                <a:ea typeface="华文仿宋" panose="02010600040101010101" pitchFamily="2" charset="-122"/>
              </a:defRPr>
            </a:lvl4pPr>
            <a:lvl5pPr algn="l" rtl="0" eaLnBrk="0" fontAlgn="base" hangingPunct="0">
              <a:spcBef>
                <a:spcPct val="0"/>
              </a:spcBef>
              <a:spcAft>
                <a:spcPct val="0"/>
              </a:spcAft>
              <a:defRPr sz="3600">
                <a:solidFill>
                  <a:schemeClr val="tx2"/>
                </a:solidFill>
                <a:latin typeface="Palatino Linotype" panose="02040502050505030304" pitchFamily="18" charset="0"/>
                <a:ea typeface="华文仿宋" panose="02010600040101010101" pitchFamily="2" charset="-122"/>
              </a:defRPr>
            </a:lvl5pPr>
            <a:lvl6pPr marL="457200" algn="l" rtl="0" fontAlgn="base">
              <a:spcBef>
                <a:spcPct val="0"/>
              </a:spcBef>
              <a:spcAft>
                <a:spcPct val="0"/>
              </a:spcAft>
              <a:defRPr sz="4400">
                <a:solidFill>
                  <a:schemeClr val="tx2"/>
                </a:solidFill>
                <a:latin typeface="Tw Cen MT" panose="020B0602020104020603" pitchFamily="34" charset="0"/>
              </a:defRPr>
            </a:lvl6pPr>
            <a:lvl7pPr marL="914400" algn="l" rtl="0" fontAlgn="base">
              <a:spcBef>
                <a:spcPct val="0"/>
              </a:spcBef>
              <a:spcAft>
                <a:spcPct val="0"/>
              </a:spcAft>
              <a:defRPr sz="4400">
                <a:solidFill>
                  <a:schemeClr val="tx2"/>
                </a:solidFill>
                <a:latin typeface="Tw Cen MT" panose="020B0602020104020603" pitchFamily="34" charset="0"/>
              </a:defRPr>
            </a:lvl7pPr>
            <a:lvl8pPr marL="1371600" algn="l" rtl="0" fontAlgn="base">
              <a:spcBef>
                <a:spcPct val="0"/>
              </a:spcBef>
              <a:spcAft>
                <a:spcPct val="0"/>
              </a:spcAft>
              <a:defRPr sz="4400">
                <a:solidFill>
                  <a:schemeClr val="tx2"/>
                </a:solidFill>
                <a:latin typeface="Tw Cen MT" panose="020B0602020104020603" pitchFamily="34" charset="0"/>
              </a:defRPr>
            </a:lvl8pPr>
            <a:lvl9pPr marL="1828800" algn="l" rtl="0" fontAlgn="base">
              <a:spcBef>
                <a:spcPct val="0"/>
              </a:spcBef>
              <a:spcAft>
                <a:spcPct val="0"/>
              </a:spcAft>
              <a:defRPr sz="4400">
                <a:solidFill>
                  <a:schemeClr val="tx2"/>
                </a:solidFill>
                <a:latin typeface="Tw Cen MT" panose="020B0602020104020603" pitchFamily="34" charset="0"/>
              </a:defRPr>
            </a:lvl9pPr>
          </a:lstStyle>
          <a:p>
            <a:r>
              <a:rPr lang="en-US" altLang="zh-CN" dirty="0"/>
              <a:t>FUTURE</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405380" y="2368550"/>
            <a:ext cx="7205345" cy="768350"/>
          </a:xfrm>
          <a:prstGeom prst="rect">
            <a:avLst/>
          </a:prstGeom>
          <a:noFill/>
        </p:spPr>
        <p:txBody>
          <a:bodyPr wrap="square" rtlCol="0">
            <a:spAutoFit/>
          </a:bodyPr>
          <a:lstStyle/>
          <a:p>
            <a:pPr algn="ctr"/>
            <a:r>
              <a:rPr lang="en-US" altLang="zh-CN" sz="4400">
                <a:latin typeface="Times New Roman" panose="02020603050405020304" pitchFamily="18" charset="0"/>
                <a:ea typeface="微软雅黑" panose="020B0503020204020204" pitchFamily="34" charset="-122"/>
                <a:cs typeface="Times New Roman" panose="02020603050405020304" pitchFamily="18" charset="0"/>
              </a:rPr>
              <a:t>Thanks!</a:t>
            </a:r>
            <a:endParaRPr lang="en-US" altLang="zh-CN" sz="440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 name="Picture 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02580" y="3422968"/>
            <a:ext cx="1046163"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239395" y="1268730"/>
            <a:ext cx="10020300" cy="4968240"/>
          </a:xfrm>
        </p:spPr>
        <p:txBody>
          <a:bodyPr/>
          <a:lstStyle/>
          <a:p>
            <a:pPr marR="0" lvl="0" algn="l" rtl="0" eaLnBrk="0" fontAlgn="base" latinLnBrk="0" hangingPunct="0">
              <a:lnSpc>
                <a:spcPct val="100000"/>
              </a:lnSpc>
              <a:spcBef>
                <a:spcPts val="700"/>
              </a:spcBef>
              <a:buFont typeface="Wingdings" panose="05000000000000000000" pitchFamily="2" charset="2"/>
              <a:buChar char=""/>
            </a:pPr>
            <a:r>
              <a:rPr lang="en-US" altLang="zh-CN" sz="2400" dirty="0"/>
              <a:t>what?</a:t>
            </a:r>
            <a:endParaRPr lang="en-US" altLang="zh-CN" sz="2400" dirty="0"/>
          </a:p>
          <a:p>
            <a:pPr lvl="1">
              <a:spcBef>
                <a:spcPts val="700"/>
              </a:spcBef>
              <a:buFont typeface="Wingdings" panose="05000000000000000000" pitchFamily="2" charset="2"/>
              <a:buChar char=""/>
            </a:pPr>
            <a:r>
              <a:rPr lang="zh-CN" sz="2000" dirty="0">
                <a:latin typeface="宋体" pitchFamily="2" charset="-122"/>
                <a:ea typeface="宋体" pitchFamily="2" charset="-122"/>
                <a:cs typeface="Times New Roman" panose="02020603050405020304" pitchFamily="18" charset="0"/>
                <a:sym typeface="+mn-ea"/>
              </a:rPr>
              <a:t>微表情是短暂而不自觉出现的面部表情，可以看作真实情感的泄漏。</a:t>
            </a:r>
            <a:endParaRPr lang="zh-CN" sz="2000" dirty="0">
              <a:latin typeface="宋体" pitchFamily="2" charset="-122"/>
              <a:ea typeface="宋体" pitchFamily="2" charset="-122"/>
              <a:cs typeface="Times New Roman" panose="02020603050405020304" pitchFamily="18" charset="0"/>
              <a:sym typeface="+mn-ea"/>
            </a:endParaRPr>
          </a:p>
          <a:p>
            <a:pPr lvl="2"/>
            <a:r>
              <a:rPr lang="zh-CN" sz="1700" dirty="0">
                <a:latin typeface="宋体" pitchFamily="2" charset="-122"/>
                <a:ea typeface="宋体" pitchFamily="2" charset="-122"/>
                <a:cs typeface="Times New Roman" panose="02020603050405020304" pitchFamily="18" charset="0"/>
              </a:rPr>
              <a:t>持续时间短（</a:t>
            </a:r>
            <a:r>
              <a:rPr lang="en-US" altLang="zh-CN" sz="1700" dirty="0">
                <a:latin typeface="宋体" pitchFamily="2" charset="-122"/>
                <a:ea typeface="宋体" pitchFamily="2" charset="-122"/>
                <a:cs typeface="Times New Roman" panose="02020603050405020304" pitchFamily="18" charset="0"/>
              </a:rPr>
              <a:t>&lt; 0.5s</a:t>
            </a:r>
            <a:r>
              <a:rPr lang="zh-CN" sz="1700" dirty="0">
                <a:latin typeface="宋体" pitchFamily="2" charset="-122"/>
                <a:ea typeface="宋体" pitchFamily="2" charset="-122"/>
                <a:cs typeface="Times New Roman" panose="02020603050405020304" pitchFamily="18" charset="0"/>
              </a:rPr>
              <a:t>）</a:t>
            </a:r>
            <a:endParaRPr lang="zh-CN" sz="1700" dirty="0">
              <a:latin typeface="宋体" pitchFamily="2" charset="-122"/>
              <a:ea typeface="宋体" pitchFamily="2" charset="-122"/>
              <a:cs typeface="Times New Roman" panose="02020603050405020304" pitchFamily="18" charset="0"/>
            </a:endParaRPr>
          </a:p>
          <a:p>
            <a:pPr lvl="2"/>
            <a:r>
              <a:rPr lang="zh-CN" sz="1700" dirty="0">
                <a:latin typeface="宋体" pitchFamily="2" charset="-122"/>
                <a:ea typeface="宋体" pitchFamily="2" charset="-122"/>
                <a:cs typeface="Times New Roman" panose="02020603050405020304" pitchFamily="18" charset="0"/>
                <a:sym typeface="+mn-ea"/>
              </a:rPr>
              <a:t>动作强度低</a:t>
            </a:r>
            <a:endParaRPr lang="zh-CN" sz="1700" dirty="0">
              <a:latin typeface="宋体" pitchFamily="2" charset="-122"/>
              <a:ea typeface="宋体" pitchFamily="2" charset="-122"/>
              <a:cs typeface="Times New Roman" panose="02020603050405020304" pitchFamily="18" charset="0"/>
              <a:sym typeface="+mn-ea"/>
            </a:endParaRPr>
          </a:p>
          <a:p>
            <a:pPr lvl="0" algn="l"/>
            <a:r>
              <a:rPr lang="en-US" altLang="zh-CN" sz="2400" dirty="0">
                <a:latin typeface="Times New Roman" panose="02020603050405020304" pitchFamily="18" charset="0"/>
                <a:cs typeface="Times New Roman" panose="02020603050405020304" pitchFamily="18" charset="0"/>
                <a:sym typeface="+mn-ea"/>
              </a:rPr>
              <a:t>why?</a:t>
            </a:r>
            <a:endParaRPr lang="en-US" altLang="zh-CN" sz="2400" dirty="0"/>
          </a:p>
          <a:p>
            <a:pPr lvl="1" algn="l">
              <a:spcBef>
                <a:spcPts val="700"/>
              </a:spcBef>
              <a:buChar char=""/>
            </a:pPr>
            <a:r>
              <a:rPr lang="zh-CN" dirty="0">
                <a:latin typeface="宋体" pitchFamily="2" charset="-122"/>
                <a:ea typeface="宋体" pitchFamily="2" charset="-122"/>
                <a:cs typeface="Times New Roman" panose="02020603050405020304" pitchFamily="18" charset="0"/>
                <a:sym typeface="+mn-ea"/>
              </a:rPr>
              <a:t>因应用广泛</a:t>
            </a:r>
            <a:r>
              <a:rPr lang="zh-CN" dirty="0">
                <a:latin typeface="宋体" pitchFamily="2" charset="-122"/>
                <a:ea typeface="宋体" pitchFamily="2" charset="-122"/>
                <a:cs typeface="Times New Roman" panose="02020603050405020304" pitchFamily="18" charset="0"/>
                <a:sym typeface="+mn-ea"/>
              </a:rPr>
              <a:t>备受关注。</a:t>
            </a:r>
            <a:endParaRPr sz="1800" dirty="0">
              <a:latin typeface="宋体" pitchFamily="2" charset="-122"/>
              <a:ea typeface="宋体" pitchFamily="2" charset="-122"/>
              <a:cs typeface="Times New Roman" panose="02020603050405020304" pitchFamily="18" charset="0"/>
              <a:sym typeface="+mn-ea"/>
            </a:endParaRPr>
          </a:p>
          <a:p>
            <a:pPr lvl="2" algn="l"/>
            <a:r>
              <a:rPr lang="zh-CN" sz="1700" dirty="0">
                <a:latin typeface="宋体" pitchFamily="2" charset="-122"/>
                <a:ea typeface="宋体" pitchFamily="2" charset="-122"/>
                <a:cs typeface="Times New Roman" panose="02020603050405020304" pitchFamily="18" charset="0"/>
              </a:rPr>
              <a:t>警察审讯</a:t>
            </a:r>
            <a:endParaRPr lang="zh-CN" sz="1700" dirty="0">
              <a:latin typeface="宋体" pitchFamily="2" charset="-122"/>
              <a:ea typeface="宋体" pitchFamily="2" charset="-122"/>
              <a:cs typeface="Times New Roman" panose="02020603050405020304" pitchFamily="18" charset="0"/>
            </a:endParaRPr>
          </a:p>
          <a:p>
            <a:pPr lvl="2" algn="l"/>
            <a:r>
              <a:rPr lang="zh-CN" sz="1700" dirty="0">
                <a:latin typeface="宋体" pitchFamily="2" charset="-122"/>
                <a:ea typeface="宋体" pitchFamily="2" charset="-122"/>
                <a:cs typeface="Times New Roman" panose="02020603050405020304" pitchFamily="18" charset="0"/>
                <a:sym typeface="+mn-ea"/>
              </a:rPr>
              <a:t>临床诊断</a:t>
            </a:r>
            <a:endParaRPr lang="zh-CN" sz="1700" dirty="0">
              <a:latin typeface="宋体" pitchFamily="2" charset="-122"/>
              <a:ea typeface="宋体" pitchFamily="2" charset="-122"/>
              <a:cs typeface="Times New Roman" panose="02020603050405020304" pitchFamily="18" charset="0"/>
              <a:sym typeface="+mn-ea"/>
            </a:endParaRPr>
          </a:p>
          <a:p>
            <a:pPr lvl="2" algn="l"/>
            <a:r>
              <a:rPr lang="zh-CN" sz="1700" dirty="0">
                <a:latin typeface="宋体" pitchFamily="2" charset="-122"/>
                <a:ea typeface="宋体" pitchFamily="2" charset="-122"/>
                <a:cs typeface="Times New Roman" panose="02020603050405020304" pitchFamily="18" charset="0"/>
                <a:sym typeface="+mn-ea"/>
              </a:rPr>
              <a:t>抑郁症分析</a:t>
            </a:r>
            <a:endParaRPr lang="zh-CN" sz="1700" dirty="0">
              <a:latin typeface="宋体" pitchFamily="2" charset="-122"/>
              <a:ea typeface="宋体" pitchFamily="2" charset="-122"/>
              <a:cs typeface="Times New Roman" panose="02020603050405020304" pitchFamily="18" charset="0"/>
              <a:sym typeface="+mn-ea"/>
            </a:endParaRPr>
          </a:p>
          <a:p>
            <a:pPr lvl="2" algn="l"/>
            <a:r>
              <a:rPr lang="zh-CN" sz="1700" dirty="0">
                <a:latin typeface="宋体" pitchFamily="2" charset="-122"/>
                <a:ea typeface="宋体" pitchFamily="2" charset="-122"/>
                <a:cs typeface="Times New Roman" panose="02020603050405020304" pitchFamily="18" charset="0"/>
                <a:sym typeface="+mn-ea"/>
              </a:rPr>
              <a:t>商务谈判</a:t>
            </a:r>
            <a:endParaRPr lang="zh-CN" sz="1700" dirty="0">
              <a:latin typeface="宋体" pitchFamily="2" charset="-122"/>
              <a:ea typeface="宋体" pitchFamily="2" charset="-122"/>
              <a:cs typeface="Times New Roman" panose="02020603050405020304" pitchFamily="18" charset="0"/>
              <a:sym typeface="+mn-ea"/>
            </a:endParaRPr>
          </a:p>
          <a:p>
            <a:pPr lvl="2" algn="l"/>
            <a:r>
              <a:rPr lang="zh-CN" sz="1700" dirty="0">
                <a:latin typeface="宋体" pitchFamily="2" charset="-122"/>
                <a:ea typeface="宋体" pitchFamily="2" charset="-122"/>
                <a:cs typeface="Times New Roman" panose="02020603050405020304" pitchFamily="18" charset="0"/>
                <a:sym typeface="+mn-ea"/>
              </a:rPr>
              <a:t>。。。</a:t>
            </a:r>
            <a:endParaRPr lang="zh-CN" sz="1700" dirty="0">
              <a:latin typeface="宋体" pitchFamily="2" charset="-122"/>
              <a:ea typeface="宋体" pitchFamily="2" charset="-122"/>
              <a:cs typeface="Times New Roman" panose="02020603050405020304" pitchFamily="18" charset="0"/>
              <a:sym typeface="+mn-ea"/>
            </a:endParaRPr>
          </a:p>
          <a:p>
            <a:pPr lvl="2"/>
            <a:endParaRPr lang="zh-CN" altLang="en-US" dirty="0">
              <a:latin typeface="Times New Roman" panose="02020603050405020304" pitchFamily="18" charset="0"/>
              <a:cs typeface="Times New Roman" panose="02020603050405020304" pitchFamily="18" charset="0"/>
              <a:sym typeface="+mn-ea"/>
            </a:endParaRPr>
          </a:p>
        </p:txBody>
      </p:sp>
      <p:sp>
        <p:nvSpPr>
          <p:cNvPr id="5" name="标题 1"/>
          <p:cNvSpPr txBox="1"/>
          <p:nvPr/>
        </p:nvSpPr>
        <p:spPr bwMode="auto">
          <a:xfrm>
            <a:off x="239349" y="132220"/>
            <a:ext cx="11858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b="1" kern="1200" baseline="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3600">
                <a:solidFill>
                  <a:schemeClr val="tx2"/>
                </a:solidFill>
                <a:latin typeface="Palatino Linotype" panose="02040502050505030304" pitchFamily="18" charset="0"/>
                <a:ea typeface="华文仿宋" panose="02010600040101010101" pitchFamily="2" charset="-122"/>
              </a:defRPr>
            </a:lvl2pPr>
            <a:lvl3pPr algn="l" rtl="0" eaLnBrk="0" fontAlgn="base" hangingPunct="0">
              <a:spcBef>
                <a:spcPct val="0"/>
              </a:spcBef>
              <a:spcAft>
                <a:spcPct val="0"/>
              </a:spcAft>
              <a:defRPr sz="3600">
                <a:solidFill>
                  <a:schemeClr val="tx2"/>
                </a:solidFill>
                <a:latin typeface="Palatino Linotype" panose="02040502050505030304" pitchFamily="18" charset="0"/>
                <a:ea typeface="华文仿宋" panose="02010600040101010101" pitchFamily="2" charset="-122"/>
              </a:defRPr>
            </a:lvl3pPr>
            <a:lvl4pPr algn="l" rtl="0" eaLnBrk="0" fontAlgn="base" hangingPunct="0">
              <a:spcBef>
                <a:spcPct val="0"/>
              </a:spcBef>
              <a:spcAft>
                <a:spcPct val="0"/>
              </a:spcAft>
              <a:defRPr sz="3600">
                <a:solidFill>
                  <a:schemeClr val="tx2"/>
                </a:solidFill>
                <a:latin typeface="Palatino Linotype" panose="02040502050505030304" pitchFamily="18" charset="0"/>
                <a:ea typeface="华文仿宋" panose="02010600040101010101" pitchFamily="2" charset="-122"/>
              </a:defRPr>
            </a:lvl4pPr>
            <a:lvl5pPr algn="l" rtl="0" eaLnBrk="0" fontAlgn="base" hangingPunct="0">
              <a:spcBef>
                <a:spcPct val="0"/>
              </a:spcBef>
              <a:spcAft>
                <a:spcPct val="0"/>
              </a:spcAft>
              <a:defRPr sz="3600">
                <a:solidFill>
                  <a:schemeClr val="tx2"/>
                </a:solidFill>
                <a:latin typeface="Palatino Linotype" panose="02040502050505030304" pitchFamily="18" charset="0"/>
                <a:ea typeface="华文仿宋" panose="02010600040101010101" pitchFamily="2" charset="-122"/>
              </a:defRPr>
            </a:lvl5pPr>
            <a:lvl6pPr marL="457200" algn="l" rtl="0" fontAlgn="base">
              <a:spcBef>
                <a:spcPct val="0"/>
              </a:spcBef>
              <a:spcAft>
                <a:spcPct val="0"/>
              </a:spcAft>
              <a:defRPr sz="4400">
                <a:solidFill>
                  <a:schemeClr val="tx2"/>
                </a:solidFill>
                <a:latin typeface="Tw Cen MT" panose="020B0602020104020603" pitchFamily="34" charset="0"/>
              </a:defRPr>
            </a:lvl6pPr>
            <a:lvl7pPr marL="914400" algn="l" rtl="0" fontAlgn="base">
              <a:spcBef>
                <a:spcPct val="0"/>
              </a:spcBef>
              <a:spcAft>
                <a:spcPct val="0"/>
              </a:spcAft>
              <a:defRPr sz="4400">
                <a:solidFill>
                  <a:schemeClr val="tx2"/>
                </a:solidFill>
                <a:latin typeface="Tw Cen MT" panose="020B0602020104020603" pitchFamily="34" charset="0"/>
              </a:defRPr>
            </a:lvl7pPr>
            <a:lvl8pPr marL="1371600" algn="l" rtl="0" fontAlgn="base">
              <a:spcBef>
                <a:spcPct val="0"/>
              </a:spcBef>
              <a:spcAft>
                <a:spcPct val="0"/>
              </a:spcAft>
              <a:defRPr sz="4400">
                <a:solidFill>
                  <a:schemeClr val="tx2"/>
                </a:solidFill>
                <a:latin typeface="Tw Cen MT" panose="020B0602020104020603" pitchFamily="34" charset="0"/>
              </a:defRPr>
            </a:lvl8pPr>
            <a:lvl9pPr marL="1828800" algn="l" rtl="0" fontAlgn="base">
              <a:spcBef>
                <a:spcPct val="0"/>
              </a:spcBef>
              <a:spcAft>
                <a:spcPct val="0"/>
              </a:spcAft>
              <a:defRPr sz="4400">
                <a:solidFill>
                  <a:schemeClr val="tx2"/>
                </a:solidFill>
                <a:latin typeface="Tw Cen MT" panose="020B0602020104020603" pitchFamily="34" charset="0"/>
              </a:defRPr>
            </a:lvl9pPr>
          </a:lstStyle>
          <a:p>
            <a:r>
              <a:rPr lang="en-US" altLang="zh-CN" dirty="0"/>
              <a:t>Background</a:t>
            </a:r>
            <a:endParaRPr lang="en-US"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4425315"/>
            <a:ext cx="12226925" cy="2463165"/>
          </a:xfrm>
          <a:prstGeom prst="rect">
            <a:avLst/>
          </a:prstGeom>
          <a:solidFill>
            <a:schemeClr val="accent2">
              <a:alpha val="19000"/>
            </a:schemeClr>
          </a:solidFill>
          <a:ln w="19050" cap="flat" cmpd="sng">
            <a:no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标题 1"/>
          <p:cNvSpPr txBox="1"/>
          <p:nvPr/>
        </p:nvSpPr>
        <p:spPr bwMode="auto">
          <a:xfrm>
            <a:off x="239349" y="132220"/>
            <a:ext cx="11858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b="1" kern="1200" baseline="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3600">
                <a:solidFill>
                  <a:schemeClr val="tx2"/>
                </a:solidFill>
                <a:latin typeface="Palatino Linotype" panose="02040502050505030304" pitchFamily="18" charset="0"/>
                <a:ea typeface="华文仿宋" panose="02010600040101010101" pitchFamily="2" charset="-122"/>
              </a:defRPr>
            </a:lvl2pPr>
            <a:lvl3pPr algn="l" rtl="0" eaLnBrk="0" fontAlgn="base" hangingPunct="0">
              <a:spcBef>
                <a:spcPct val="0"/>
              </a:spcBef>
              <a:spcAft>
                <a:spcPct val="0"/>
              </a:spcAft>
              <a:defRPr sz="3600">
                <a:solidFill>
                  <a:schemeClr val="tx2"/>
                </a:solidFill>
                <a:latin typeface="Palatino Linotype" panose="02040502050505030304" pitchFamily="18" charset="0"/>
                <a:ea typeface="华文仿宋" panose="02010600040101010101" pitchFamily="2" charset="-122"/>
              </a:defRPr>
            </a:lvl3pPr>
            <a:lvl4pPr algn="l" rtl="0" eaLnBrk="0" fontAlgn="base" hangingPunct="0">
              <a:spcBef>
                <a:spcPct val="0"/>
              </a:spcBef>
              <a:spcAft>
                <a:spcPct val="0"/>
              </a:spcAft>
              <a:defRPr sz="3600">
                <a:solidFill>
                  <a:schemeClr val="tx2"/>
                </a:solidFill>
                <a:latin typeface="Palatino Linotype" panose="02040502050505030304" pitchFamily="18" charset="0"/>
                <a:ea typeface="华文仿宋" panose="02010600040101010101" pitchFamily="2" charset="-122"/>
              </a:defRPr>
            </a:lvl4pPr>
            <a:lvl5pPr algn="l" rtl="0" eaLnBrk="0" fontAlgn="base" hangingPunct="0">
              <a:spcBef>
                <a:spcPct val="0"/>
              </a:spcBef>
              <a:spcAft>
                <a:spcPct val="0"/>
              </a:spcAft>
              <a:defRPr sz="3600">
                <a:solidFill>
                  <a:schemeClr val="tx2"/>
                </a:solidFill>
                <a:latin typeface="Palatino Linotype" panose="02040502050505030304" pitchFamily="18" charset="0"/>
                <a:ea typeface="华文仿宋" panose="02010600040101010101" pitchFamily="2" charset="-122"/>
              </a:defRPr>
            </a:lvl5pPr>
            <a:lvl6pPr marL="457200" algn="l" rtl="0" fontAlgn="base">
              <a:spcBef>
                <a:spcPct val="0"/>
              </a:spcBef>
              <a:spcAft>
                <a:spcPct val="0"/>
              </a:spcAft>
              <a:defRPr sz="4400">
                <a:solidFill>
                  <a:schemeClr val="tx2"/>
                </a:solidFill>
                <a:latin typeface="Tw Cen MT" panose="020B0602020104020603" pitchFamily="34" charset="0"/>
              </a:defRPr>
            </a:lvl6pPr>
            <a:lvl7pPr marL="914400" algn="l" rtl="0" fontAlgn="base">
              <a:spcBef>
                <a:spcPct val="0"/>
              </a:spcBef>
              <a:spcAft>
                <a:spcPct val="0"/>
              </a:spcAft>
              <a:defRPr sz="4400">
                <a:solidFill>
                  <a:schemeClr val="tx2"/>
                </a:solidFill>
                <a:latin typeface="Tw Cen MT" panose="020B0602020104020603" pitchFamily="34" charset="0"/>
              </a:defRPr>
            </a:lvl7pPr>
            <a:lvl8pPr marL="1371600" algn="l" rtl="0" fontAlgn="base">
              <a:spcBef>
                <a:spcPct val="0"/>
              </a:spcBef>
              <a:spcAft>
                <a:spcPct val="0"/>
              </a:spcAft>
              <a:defRPr sz="4400">
                <a:solidFill>
                  <a:schemeClr val="tx2"/>
                </a:solidFill>
                <a:latin typeface="Tw Cen MT" panose="020B0602020104020603" pitchFamily="34" charset="0"/>
              </a:defRPr>
            </a:lvl8pPr>
            <a:lvl9pPr marL="1828800" algn="l" rtl="0" fontAlgn="base">
              <a:spcBef>
                <a:spcPct val="0"/>
              </a:spcBef>
              <a:spcAft>
                <a:spcPct val="0"/>
              </a:spcAft>
              <a:defRPr sz="4400">
                <a:solidFill>
                  <a:schemeClr val="tx2"/>
                </a:solidFill>
                <a:latin typeface="Tw Cen MT" panose="020B0602020104020603" pitchFamily="34" charset="0"/>
              </a:defRPr>
            </a:lvl9pPr>
          </a:lstStyle>
          <a:p>
            <a:r>
              <a:rPr lang="en-US" altLang="zh-CN" dirty="0"/>
              <a:t>systematic framework</a:t>
            </a:r>
            <a:endParaRPr lang="en-US" altLang="zh-CN" dirty="0"/>
          </a:p>
        </p:txBody>
      </p:sp>
      <p:pic>
        <p:nvPicPr>
          <p:cNvPr id="4" name="图片 3" descr="截屏2023-10-26 14.42.17"/>
          <p:cNvPicPr>
            <a:picLocks noChangeAspect="1"/>
          </p:cNvPicPr>
          <p:nvPr>
            <p:custDataLst>
              <p:tags r:id="rId1"/>
            </p:custDataLst>
          </p:nvPr>
        </p:nvPicPr>
        <p:blipFill>
          <a:blip r:embed="rId2"/>
          <a:srcRect b="4114"/>
          <a:stretch>
            <a:fillRect/>
          </a:stretch>
        </p:blipFill>
        <p:spPr>
          <a:xfrm>
            <a:off x="947420" y="1251585"/>
            <a:ext cx="10079990" cy="3137535"/>
          </a:xfrm>
          <a:prstGeom prst="rect">
            <a:avLst/>
          </a:prstGeom>
        </p:spPr>
      </p:pic>
      <p:sp>
        <p:nvSpPr>
          <p:cNvPr id="6" name="文本框 5"/>
          <p:cNvSpPr txBox="1"/>
          <p:nvPr/>
        </p:nvSpPr>
        <p:spPr>
          <a:xfrm>
            <a:off x="1271905" y="4567555"/>
            <a:ext cx="5943600" cy="2168525"/>
          </a:xfrm>
          <a:prstGeom prst="rect">
            <a:avLst/>
          </a:prstGeom>
          <a:noFill/>
        </p:spPr>
        <p:txBody>
          <a:bodyPr wrap="square" rtlCol="0" anchor="t">
            <a:spAutoFit/>
          </a:bodyPr>
          <a:p>
            <a:r>
              <a:rPr lang="zh-CN" altLang="en-US" sz="1500">
                <a:latin typeface="宋体" pitchFamily="2" charset="-122"/>
                <a:ea typeface="宋体" pitchFamily="2" charset="-122"/>
                <a:cs typeface="宋体" pitchFamily="2" charset="-122"/>
              </a:rPr>
              <a:t>2</a:t>
            </a:r>
            <a:r>
              <a:rPr lang="en-US" altLang="zh-CN" sz="1500">
                <a:latin typeface="宋体" pitchFamily="2" charset="-122"/>
                <a:ea typeface="宋体" pitchFamily="2" charset="-122"/>
                <a:cs typeface="宋体" pitchFamily="2" charset="-122"/>
              </a:rPr>
              <a:t>. </a:t>
            </a:r>
            <a:r>
              <a:rPr lang="zh-CN" altLang="en-US" sz="1500">
                <a:latin typeface="宋体" pitchFamily="2" charset="-122"/>
                <a:ea typeface="宋体" pitchFamily="2" charset="-122"/>
                <a:cs typeface="宋体" pitchFamily="2" charset="-122"/>
              </a:rPr>
              <a:t>ME数据收集、当前公开的ME数据集和流行的数据合成方法</a:t>
            </a:r>
            <a:endParaRPr lang="zh-CN" altLang="en-US" sz="1500">
              <a:latin typeface="宋体" pitchFamily="2" charset="-122"/>
              <a:ea typeface="宋体" pitchFamily="2" charset="-122"/>
              <a:cs typeface="宋体" pitchFamily="2" charset="-122"/>
            </a:endParaRPr>
          </a:p>
          <a:p>
            <a:r>
              <a:rPr lang="zh-CN" altLang="en-US" sz="1500">
                <a:latin typeface="宋体" pitchFamily="2" charset="-122"/>
                <a:ea typeface="宋体" pitchFamily="2" charset="-122"/>
                <a:cs typeface="宋体" pitchFamily="2" charset="-122"/>
              </a:rPr>
              <a:t>3</a:t>
            </a:r>
            <a:r>
              <a:rPr lang="en-US" altLang="zh-CN" sz="1500">
                <a:latin typeface="宋体" pitchFamily="2" charset="-122"/>
                <a:ea typeface="宋体" pitchFamily="2" charset="-122"/>
                <a:cs typeface="宋体" pitchFamily="2" charset="-122"/>
              </a:rPr>
              <a:t>. </a:t>
            </a:r>
            <a:r>
              <a:rPr lang="zh-CN" altLang="en-US" sz="1500">
                <a:latin typeface="宋体" pitchFamily="2" charset="-122"/>
                <a:ea typeface="宋体" pitchFamily="2" charset="-122"/>
                <a:cs typeface="宋体" pitchFamily="2" charset="-122"/>
              </a:rPr>
              <a:t>ME 数据常用的预处理技术</a:t>
            </a:r>
            <a:endParaRPr lang="zh-CN" altLang="en-US" sz="1500">
              <a:latin typeface="宋体" pitchFamily="2" charset="-122"/>
              <a:ea typeface="宋体" pitchFamily="2" charset="-122"/>
              <a:cs typeface="宋体" pitchFamily="2" charset="-122"/>
            </a:endParaRPr>
          </a:p>
          <a:p>
            <a:r>
              <a:rPr lang="zh-CN" altLang="en-US" sz="1500">
                <a:latin typeface="宋体" pitchFamily="2" charset="-122"/>
                <a:ea typeface="宋体" pitchFamily="2" charset="-122"/>
                <a:cs typeface="宋体" pitchFamily="2" charset="-122"/>
              </a:rPr>
              <a:t>4</a:t>
            </a:r>
            <a:r>
              <a:rPr lang="en-US" altLang="zh-CN" sz="1500">
                <a:latin typeface="宋体" pitchFamily="2" charset="-122"/>
                <a:ea typeface="宋体" pitchFamily="2" charset="-122"/>
                <a:cs typeface="宋体" pitchFamily="2" charset="-122"/>
              </a:rPr>
              <a:t>.</a:t>
            </a:r>
            <a:r>
              <a:rPr lang="zh-CN" altLang="en-US" sz="1500">
                <a:latin typeface="宋体" pitchFamily="2" charset="-122"/>
                <a:ea typeface="宋体" pitchFamily="2" charset="-122"/>
                <a:cs typeface="宋体" pitchFamily="2" charset="-122"/>
              </a:rPr>
              <a:t> 基于手工特征和基于深度学习的方法的特征提取方法</a:t>
            </a:r>
            <a:endParaRPr lang="zh-CN" altLang="en-US" sz="1500">
              <a:latin typeface="宋体" pitchFamily="2" charset="-122"/>
              <a:ea typeface="宋体" pitchFamily="2" charset="-122"/>
              <a:cs typeface="宋体" pitchFamily="2" charset="-122"/>
            </a:endParaRPr>
          </a:p>
          <a:p>
            <a:r>
              <a:rPr lang="zh-CN" altLang="en-US" sz="1500">
                <a:latin typeface="宋体" pitchFamily="2" charset="-122"/>
                <a:ea typeface="宋体" pitchFamily="2" charset="-122"/>
                <a:cs typeface="宋体" pitchFamily="2" charset="-122"/>
              </a:rPr>
              <a:t>5</a:t>
            </a:r>
            <a:r>
              <a:rPr lang="en-US" altLang="zh-CN" sz="1500">
                <a:latin typeface="宋体" pitchFamily="2" charset="-122"/>
                <a:ea typeface="宋体" pitchFamily="2" charset="-122"/>
                <a:cs typeface="宋体" pitchFamily="2" charset="-122"/>
              </a:rPr>
              <a:t>.</a:t>
            </a:r>
            <a:r>
              <a:rPr lang="zh-CN" altLang="en-US" sz="1500">
                <a:latin typeface="宋体" pitchFamily="2" charset="-122"/>
                <a:ea typeface="宋体" pitchFamily="2" charset="-122"/>
                <a:cs typeface="宋体" pitchFamily="2" charset="-122"/>
              </a:rPr>
              <a:t> 微表情采样</a:t>
            </a:r>
            <a:endParaRPr lang="zh-CN" altLang="en-US" sz="1500">
              <a:latin typeface="宋体" pitchFamily="2" charset="-122"/>
              <a:ea typeface="宋体" pitchFamily="2" charset="-122"/>
              <a:cs typeface="宋体" pitchFamily="2" charset="-122"/>
            </a:endParaRPr>
          </a:p>
          <a:p>
            <a:r>
              <a:rPr lang="zh-CN" altLang="en-US" sz="1500">
                <a:latin typeface="宋体" pitchFamily="2" charset="-122"/>
                <a:ea typeface="宋体" pitchFamily="2" charset="-122"/>
                <a:cs typeface="宋体" pitchFamily="2" charset="-122"/>
              </a:rPr>
              <a:t>6</a:t>
            </a:r>
            <a:r>
              <a:rPr lang="en-US" altLang="zh-CN" sz="1500">
                <a:latin typeface="宋体" pitchFamily="2" charset="-122"/>
                <a:ea typeface="宋体" pitchFamily="2" charset="-122"/>
                <a:cs typeface="宋体" pitchFamily="2" charset="-122"/>
              </a:rPr>
              <a:t>.</a:t>
            </a:r>
            <a:r>
              <a:rPr lang="zh-CN" altLang="en-US" sz="1500">
                <a:latin typeface="宋体" pitchFamily="2" charset="-122"/>
                <a:ea typeface="宋体" pitchFamily="2" charset="-122"/>
                <a:cs typeface="宋体" pitchFamily="2" charset="-122"/>
              </a:rPr>
              <a:t> MER 的常用技术</a:t>
            </a:r>
            <a:endParaRPr lang="zh-CN" altLang="en-US" sz="1500">
              <a:latin typeface="宋体" pitchFamily="2" charset="-122"/>
              <a:ea typeface="宋体" pitchFamily="2" charset="-122"/>
              <a:cs typeface="宋体" pitchFamily="2" charset="-122"/>
            </a:endParaRPr>
          </a:p>
          <a:p>
            <a:r>
              <a:rPr lang="zh-CN" altLang="en-US" sz="1500">
                <a:latin typeface="宋体" pitchFamily="2" charset="-122"/>
                <a:ea typeface="宋体" pitchFamily="2" charset="-122"/>
                <a:cs typeface="宋体" pitchFamily="2" charset="-122"/>
              </a:rPr>
              <a:t>7</a:t>
            </a:r>
            <a:r>
              <a:rPr lang="en-US" altLang="zh-CN" sz="1500">
                <a:latin typeface="宋体" pitchFamily="2" charset="-122"/>
                <a:ea typeface="宋体" pitchFamily="2" charset="-122"/>
                <a:cs typeface="宋体" pitchFamily="2" charset="-122"/>
              </a:rPr>
              <a:t>.</a:t>
            </a:r>
            <a:r>
              <a:rPr lang="zh-CN" altLang="en-US" sz="1500">
                <a:latin typeface="宋体" pitchFamily="2" charset="-122"/>
                <a:ea typeface="宋体" pitchFamily="2" charset="-122"/>
                <a:cs typeface="宋体" pitchFamily="2" charset="-122"/>
              </a:rPr>
              <a:t> MER 广泛使用的损失函数</a:t>
            </a:r>
            <a:endParaRPr lang="zh-CN" altLang="en-US" sz="1500">
              <a:latin typeface="宋体" pitchFamily="2" charset="-122"/>
              <a:ea typeface="宋体" pitchFamily="2" charset="-122"/>
              <a:cs typeface="宋体" pitchFamily="2" charset="-122"/>
            </a:endParaRPr>
          </a:p>
          <a:p>
            <a:r>
              <a:rPr lang="zh-CN" altLang="en-US" sz="1500">
                <a:latin typeface="宋体" pitchFamily="2" charset="-122"/>
                <a:ea typeface="宋体" pitchFamily="2" charset="-122"/>
                <a:cs typeface="宋体" pitchFamily="2" charset="-122"/>
              </a:rPr>
              <a:t>8</a:t>
            </a:r>
            <a:r>
              <a:rPr lang="en-US" altLang="zh-CN" sz="1500">
                <a:latin typeface="宋体" pitchFamily="2" charset="-122"/>
                <a:ea typeface="宋体" pitchFamily="2" charset="-122"/>
                <a:cs typeface="宋体" pitchFamily="2" charset="-122"/>
              </a:rPr>
              <a:t>.</a:t>
            </a:r>
            <a:r>
              <a:rPr lang="zh-CN" altLang="en-US" sz="1500">
                <a:latin typeface="宋体" pitchFamily="2" charset="-122"/>
                <a:ea typeface="宋体" pitchFamily="2" charset="-122"/>
                <a:cs typeface="宋体" pitchFamily="2" charset="-122"/>
              </a:rPr>
              <a:t> 整体性能比较</a:t>
            </a:r>
            <a:endParaRPr lang="zh-CN" altLang="en-US" sz="1500">
              <a:latin typeface="宋体" pitchFamily="2" charset="-122"/>
              <a:ea typeface="宋体" pitchFamily="2" charset="-122"/>
              <a:cs typeface="宋体" pitchFamily="2" charset="-122"/>
            </a:endParaRPr>
          </a:p>
          <a:p>
            <a:r>
              <a:rPr lang="zh-CN" altLang="en-US" sz="1500">
                <a:latin typeface="宋体" pitchFamily="2" charset="-122"/>
                <a:ea typeface="宋体" pitchFamily="2" charset="-122"/>
                <a:cs typeface="宋体" pitchFamily="2" charset="-122"/>
              </a:rPr>
              <a:t>9</a:t>
            </a:r>
            <a:r>
              <a:rPr lang="en-US" altLang="zh-CN" sz="1500">
                <a:latin typeface="宋体" pitchFamily="2" charset="-122"/>
                <a:ea typeface="宋体" pitchFamily="2" charset="-122"/>
                <a:cs typeface="宋体" pitchFamily="2" charset="-122"/>
              </a:rPr>
              <a:t>.</a:t>
            </a:r>
            <a:r>
              <a:rPr lang="zh-CN" altLang="en-US" sz="1500">
                <a:latin typeface="宋体" pitchFamily="2" charset="-122"/>
                <a:ea typeface="宋体" pitchFamily="2" charset="-122"/>
                <a:cs typeface="宋体" pitchFamily="2" charset="-122"/>
              </a:rPr>
              <a:t> 开放的 MER 挑战和可能的解决方案</a:t>
            </a:r>
            <a:endParaRPr lang="zh-CN" altLang="en-US" sz="1500">
              <a:latin typeface="宋体" pitchFamily="2" charset="-122"/>
              <a:ea typeface="宋体" pitchFamily="2" charset="-122"/>
              <a:cs typeface="宋体" pitchFamily="2" charset="-122"/>
            </a:endParaRPr>
          </a:p>
          <a:p>
            <a:r>
              <a:rPr lang="zh-CN" altLang="en-US" sz="1500">
                <a:latin typeface="宋体" pitchFamily="2" charset="-122"/>
                <a:ea typeface="宋体" pitchFamily="2" charset="-122"/>
                <a:cs typeface="宋体" pitchFamily="2" charset="-122"/>
              </a:rPr>
              <a:t>10</a:t>
            </a:r>
            <a:r>
              <a:rPr lang="en-US" altLang="zh-CN" sz="1500">
                <a:latin typeface="宋体" pitchFamily="2" charset="-122"/>
                <a:ea typeface="宋体" pitchFamily="2" charset="-122"/>
                <a:cs typeface="宋体" pitchFamily="2" charset="-122"/>
              </a:rPr>
              <a:t>.</a:t>
            </a:r>
            <a:r>
              <a:rPr lang="zh-CN" altLang="en-US" sz="1500">
                <a:latin typeface="宋体" pitchFamily="2" charset="-122"/>
                <a:ea typeface="宋体" pitchFamily="2" charset="-122"/>
                <a:cs typeface="宋体" pitchFamily="2" charset="-122"/>
              </a:rPr>
              <a:t>未来潜在的研究方向。</a:t>
            </a:r>
            <a:endParaRPr lang="zh-CN" altLang="en-US" sz="1500">
              <a:latin typeface="宋体" pitchFamily="2" charset="-122"/>
              <a:ea typeface="宋体" pitchFamily="2" charset="-122"/>
              <a:cs typeface="宋体"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239395" y="1268730"/>
            <a:ext cx="10020300" cy="4968240"/>
          </a:xfrm>
        </p:spPr>
        <p:txBody>
          <a:bodyPr/>
          <a:lstStyle/>
          <a:p>
            <a:pPr marR="0" lvl="0" algn="l" rtl="0" eaLnBrk="0" fontAlgn="base" latinLnBrk="0" hangingPunct="0">
              <a:lnSpc>
                <a:spcPct val="100000"/>
              </a:lnSpc>
              <a:spcBef>
                <a:spcPts val="700"/>
              </a:spcBef>
              <a:buFont typeface="Wingdings" panose="05000000000000000000" pitchFamily="2" charset="2"/>
              <a:buChar char=""/>
            </a:pPr>
            <a:r>
              <a:rPr lang="zh-CN" sz="2000" dirty="0">
                <a:latin typeface="宋体" pitchFamily="2" charset="-122"/>
                <a:ea typeface="宋体" pitchFamily="2" charset="-122"/>
              </a:rPr>
              <a:t>七大情感</a:t>
            </a:r>
            <a:endParaRPr lang="zh-CN" sz="2000" dirty="0">
              <a:latin typeface="宋体" pitchFamily="2" charset="-122"/>
              <a:ea typeface="宋体" pitchFamily="2" charset="-122"/>
            </a:endParaRPr>
          </a:p>
          <a:p>
            <a:pPr lvl="1">
              <a:spcBef>
                <a:spcPts val="700"/>
              </a:spcBef>
              <a:buFont typeface="Wingdings" panose="05000000000000000000" pitchFamily="2" charset="2"/>
              <a:buChar char=""/>
            </a:pPr>
            <a:r>
              <a:rPr dirty="0">
                <a:latin typeface="Times New Roman" panose="02020603050405020304" pitchFamily="18" charset="0"/>
                <a:cs typeface="Times New Roman" panose="02020603050405020304" pitchFamily="18" charset="0"/>
                <a:sym typeface="+mn-ea"/>
              </a:rPr>
              <a:t>anger, disgust, fear, happiness, sadness, surprise</a:t>
            </a:r>
            <a:r>
              <a:rPr lang="en-US" dirty="0">
                <a:latin typeface="Times New Roman" panose="02020603050405020304" pitchFamily="18" charset="0"/>
                <a:cs typeface="Times New Roman" panose="02020603050405020304" pitchFamily="18" charset="0"/>
                <a:sym typeface="+mn-ea"/>
              </a:rPr>
              <a:t>,</a:t>
            </a:r>
            <a:r>
              <a:rPr dirty="0">
                <a:latin typeface="Times New Roman" panose="02020603050405020304" pitchFamily="18" charset="0"/>
                <a:cs typeface="Times New Roman" panose="02020603050405020304" pitchFamily="18" charset="0"/>
                <a:sym typeface="+mn-ea"/>
              </a:rPr>
              <a:t>contempt</a:t>
            </a:r>
            <a:endParaRPr dirty="0">
              <a:latin typeface="Times New Roman" panose="02020603050405020304" pitchFamily="18" charset="0"/>
              <a:cs typeface="Times New Roman" panose="02020603050405020304" pitchFamily="18" charset="0"/>
              <a:sym typeface="+mn-ea"/>
            </a:endParaRPr>
          </a:p>
          <a:p>
            <a:pPr lvl="0" algn="l"/>
            <a:r>
              <a:rPr lang="zh-CN" sz="2000" dirty="0">
                <a:latin typeface="宋体" pitchFamily="2" charset="-122"/>
                <a:ea typeface="宋体" pitchFamily="2" charset="-122"/>
              </a:rPr>
              <a:t>微表情诱发</a:t>
            </a:r>
            <a:endParaRPr lang="zh-CN" sz="2000" dirty="0">
              <a:latin typeface="宋体" pitchFamily="2" charset="-122"/>
              <a:ea typeface="宋体" pitchFamily="2" charset="-122"/>
            </a:endParaRPr>
          </a:p>
          <a:p>
            <a:pPr lvl="1" algn="l">
              <a:spcBef>
                <a:spcPts val="700"/>
              </a:spcBef>
              <a:buChar char=""/>
            </a:pPr>
            <a:r>
              <a:rPr lang="zh-CN" sz="1700" dirty="0">
                <a:latin typeface="宋体" pitchFamily="2" charset="-122"/>
                <a:ea typeface="宋体" pitchFamily="2" charset="-122"/>
                <a:cs typeface="Times New Roman" panose="02020603050405020304" pitchFamily="18" charset="0"/>
                <a:sym typeface="+mn-ea"/>
              </a:rPr>
              <a:t>使用高情感价值的片段诱发微表情</a:t>
            </a:r>
            <a:endParaRPr lang="zh-CN" sz="1700" dirty="0">
              <a:latin typeface="宋体" pitchFamily="2" charset="-122"/>
              <a:ea typeface="宋体" pitchFamily="2" charset="-122"/>
              <a:cs typeface="Times New Roman" panose="02020603050405020304" pitchFamily="18" charset="0"/>
              <a:sym typeface="+mn-ea"/>
            </a:endParaRPr>
          </a:p>
          <a:p>
            <a:pPr lvl="1" algn="l">
              <a:spcBef>
                <a:spcPts val="700"/>
              </a:spcBef>
              <a:buChar char=""/>
            </a:pPr>
            <a:r>
              <a:rPr lang="zh-CN" sz="1700" dirty="0">
                <a:latin typeface="宋体" pitchFamily="2" charset="-122"/>
                <a:ea typeface="宋体" pitchFamily="2" charset="-122"/>
                <a:cs typeface="Times New Roman" panose="02020603050405020304" pitchFamily="18" charset="0"/>
                <a:sym typeface="+mn-ea"/>
              </a:rPr>
              <a:t>构建高风险情景诱发微表情</a:t>
            </a:r>
            <a:endParaRPr lang="zh-CN" sz="1700" dirty="0">
              <a:latin typeface="宋体" pitchFamily="2" charset="-122"/>
              <a:ea typeface="宋体" pitchFamily="2" charset="-122"/>
              <a:cs typeface="Times New Roman" panose="02020603050405020304" pitchFamily="18" charset="0"/>
              <a:sym typeface="+mn-ea"/>
            </a:endParaRPr>
          </a:p>
          <a:p>
            <a:pPr lvl="0" algn="l">
              <a:spcBef>
                <a:spcPts val="700"/>
              </a:spcBef>
              <a:buChar char=""/>
            </a:pPr>
            <a:r>
              <a:rPr lang="zh-CN" sz="2000" dirty="0">
                <a:latin typeface="宋体" pitchFamily="2" charset="-122"/>
                <a:ea typeface="宋体" pitchFamily="2" charset="-122"/>
              </a:rPr>
              <a:t>数据</a:t>
            </a:r>
            <a:r>
              <a:rPr lang="zh-CN" sz="2000" dirty="0">
                <a:latin typeface="宋体" pitchFamily="2" charset="-122"/>
                <a:ea typeface="宋体" pitchFamily="2" charset="-122"/>
              </a:rPr>
              <a:t>收集</a:t>
            </a:r>
            <a:endParaRPr lang="zh-CN" sz="2000" dirty="0">
              <a:latin typeface="宋体" pitchFamily="2" charset="-122"/>
              <a:ea typeface="宋体" pitchFamily="2" charset="-122"/>
            </a:endParaRPr>
          </a:p>
          <a:p>
            <a:pPr lvl="1" algn="l">
              <a:spcBef>
                <a:spcPts val="700"/>
              </a:spcBef>
              <a:buChar char=""/>
            </a:pPr>
            <a:r>
              <a:rPr lang="zh-CN" sz="1700" dirty="0">
                <a:latin typeface="宋体" pitchFamily="2" charset="-122"/>
                <a:ea typeface="宋体" pitchFamily="2" charset="-122"/>
                <a:cs typeface="Times New Roman" panose="02020603050405020304" pitchFamily="18" charset="0"/>
              </a:rPr>
              <a:t>要求参与者完全抑制面部运动/有自我意识时抑制面部运动</a:t>
            </a:r>
            <a:endParaRPr lang="zh-CN" sz="1700" dirty="0">
              <a:latin typeface="宋体" pitchFamily="2" charset="-122"/>
              <a:ea typeface="宋体" pitchFamily="2" charset="-122"/>
              <a:cs typeface="Times New Roman" panose="02020603050405020304" pitchFamily="18" charset="0"/>
            </a:endParaRPr>
          </a:p>
          <a:p>
            <a:pPr lvl="1" algn="l">
              <a:spcBef>
                <a:spcPts val="700"/>
              </a:spcBef>
              <a:buChar char=""/>
            </a:pPr>
            <a:r>
              <a:rPr lang="zh-CN" sz="1700" dirty="0">
                <a:latin typeface="宋体" pitchFamily="2" charset="-122"/>
                <a:ea typeface="宋体" pitchFamily="2" charset="-122"/>
                <a:cs typeface="Times New Roman" panose="02020603050405020304" pitchFamily="18" charset="0"/>
              </a:rPr>
              <a:t>具体SMIC、CASME、SAMM要求整个过程完全抑制，CASMEⅡ中一半自然状态（中性），一半抑制</a:t>
            </a:r>
            <a:endParaRPr lang="zh-CN" sz="1700" dirty="0">
              <a:latin typeface="宋体" pitchFamily="2" charset="-122"/>
              <a:ea typeface="宋体" pitchFamily="2" charset="-122"/>
              <a:cs typeface="Times New Roman" panose="02020603050405020304" pitchFamily="18" charset="0"/>
            </a:endParaRPr>
          </a:p>
          <a:p>
            <a:pPr lvl="1" algn="l">
              <a:spcBef>
                <a:spcPts val="700"/>
              </a:spcBef>
              <a:buChar char=""/>
            </a:pPr>
            <a:r>
              <a:rPr lang="zh-CN" sz="1700" dirty="0">
                <a:latin typeface="宋体" pitchFamily="2" charset="-122"/>
                <a:ea typeface="宋体" pitchFamily="2" charset="-122"/>
                <a:cs typeface="Times New Roman" panose="02020603050405020304" pitchFamily="18" charset="0"/>
                <a:sym typeface="+mn-ea"/>
              </a:rPr>
              <a:t>不是所有受试者都展示</a:t>
            </a:r>
            <a:r>
              <a:rPr lang="zh-CN" sz="1700" dirty="0">
                <a:latin typeface="宋体" pitchFamily="2" charset="-122"/>
                <a:ea typeface="宋体" pitchFamily="2" charset="-122"/>
                <a:cs typeface="Times New Roman" panose="02020603050405020304" pitchFamily="18" charset="0"/>
                <a:sym typeface="+mn-ea"/>
              </a:rPr>
              <a:t>微表情</a:t>
            </a:r>
            <a:endParaRPr lang="zh-CN" sz="1700" dirty="0">
              <a:latin typeface="宋体" pitchFamily="2" charset="-122"/>
              <a:ea typeface="宋体" pitchFamily="2" charset="-122"/>
              <a:cs typeface="Times New Roman" panose="02020603050405020304" pitchFamily="18" charset="0"/>
              <a:sym typeface="+mn-ea"/>
            </a:endParaRPr>
          </a:p>
          <a:p>
            <a:pPr lvl="0" algn="l"/>
            <a:r>
              <a:rPr lang="zh-CN" sz="2000" dirty="0">
                <a:latin typeface="宋体" pitchFamily="2" charset="-122"/>
                <a:ea typeface="宋体" pitchFamily="2" charset="-122"/>
              </a:rPr>
              <a:t>数据生成算法扩充数据集</a:t>
            </a:r>
            <a:endParaRPr lang="zh-CN" sz="2000" dirty="0">
              <a:latin typeface="宋体" pitchFamily="2" charset="-122"/>
              <a:ea typeface="宋体" pitchFamily="2" charset="-122"/>
            </a:endParaRPr>
          </a:p>
          <a:p>
            <a:pPr lvl="1" algn="l">
              <a:spcBef>
                <a:spcPts val="700"/>
              </a:spcBef>
              <a:buChar char=""/>
            </a:pPr>
            <a:r>
              <a:rPr lang="zh-CN" sz="1700" dirty="0">
                <a:latin typeface="宋体" pitchFamily="2" charset="-122"/>
                <a:ea typeface="宋体" pitchFamily="2" charset="-122"/>
                <a:cs typeface="Times New Roman" panose="02020603050405020304" pitchFamily="18" charset="0"/>
              </a:rPr>
              <a:t>由3D模型生成合成数据</a:t>
            </a:r>
            <a:endParaRPr lang="zh-CN" sz="1700" dirty="0">
              <a:latin typeface="宋体" pitchFamily="2" charset="-122"/>
              <a:ea typeface="宋体" pitchFamily="2" charset="-122"/>
              <a:cs typeface="Times New Roman" panose="02020603050405020304" pitchFamily="18" charset="0"/>
            </a:endParaRPr>
          </a:p>
          <a:p>
            <a:pPr lvl="1" algn="l">
              <a:spcBef>
                <a:spcPts val="700"/>
              </a:spcBef>
              <a:buChar char=""/>
            </a:pPr>
            <a:r>
              <a:rPr lang="zh-CN" sz="1700" dirty="0">
                <a:latin typeface="宋体" pitchFamily="2" charset="-122"/>
                <a:ea typeface="宋体" pitchFamily="2" charset="-122"/>
                <a:cs typeface="Times New Roman" panose="02020603050405020304" pitchFamily="18" charset="0"/>
              </a:rPr>
              <a:t>生成对抗网络生成数据</a:t>
            </a:r>
            <a:endParaRPr lang="zh-CN" sz="1700" dirty="0">
              <a:latin typeface="宋体" pitchFamily="2" charset="-122"/>
              <a:ea typeface="宋体" pitchFamily="2" charset="-122"/>
              <a:cs typeface="Times New Roman" panose="02020603050405020304" pitchFamily="18" charset="0"/>
            </a:endParaRPr>
          </a:p>
          <a:p>
            <a:pPr lvl="1" algn="l">
              <a:spcBef>
                <a:spcPts val="700"/>
              </a:spcBef>
              <a:buChar char=""/>
            </a:pPr>
            <a:r>
              <a:rPr lang="zh-CN" sz="1700" dirty="0">
                <a:latin typeface="宋体" pitchFamily="2" charset="-122"/>
                <a:ea typeface="宋体" pitchFamily="2" charset="-122"/>
                <a:cs typeface="Times New Roman" panose="02020603050405020304" pitchFamily="18" charset="0"/>
              </a:rPr>
              <a:t>合成图训练，真实图</a:t>
            </a:r>
            <a:r>
              <a:rPr lang="zh-CN" sz="1700" dirty="0">
                <a:latin typeface="宋体" pitchFamily="2" charset="-122"/>
                <a:ea typeface="宋体" pitchFamily="2" charset="-122"/>
                <a:cs typeface="Times New Roman" panose="02020603050405020304" pitchFamily="18" charset="0"/>
              </a:rPr>
              <a:t>预测</a:t>
            </a:r>
            <a:endParaRPr lang="zh-CN" sz="1700" dirty="0">
              <a:latin typeface="宋体" pitchFamily="2" charset="-122"/>
              <a:ea typeface="宋体" pitchFamily="2" charset="-122"/>
              <a:cs typeface="Times New Roman" panose="02020603050405020304" pitchFamily="18" charset="0"/>
            </a:endParaRPr>
          </a:p>
          <a:p>
            <a:pPr lvl="2"/>
            <a:endParaRPr lang="en-US" altLang="zh-CN" dirty="0">
              <a:latin typeface="Times New Roman" panose="02020603050405020304" pitchFamily="18" charset="0"/>
              <a:cs typeface="Times New Roman" panose="02020603050405020304" pitchFamily="18" charset="0"/>
              <a:sym typeface="+mn-ea"/>
            </a:endParaRPr>
          </a:p>
        </p:txBody>
      </p:sp>
      <p:sp>
        <p:nvSpPr>
          <p:cNvPr id="5" name="标题 1"/>
          <p:cNvSpPr txBox="1"/>
          <p:nvPr/>
        </p:nvSpPr>
        <p:spPr bwMode="auto">
          <a:xfrm>
            <a:off x="239349" y="132220"/>
            <a:ext cx="11858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b="1" kern="1200" baseline="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3600">
                <a:solidFill>
                  <a:schemeClr val="tx2"/>
                </a:solidFill>
                <a:latin typeface="Palatino Linotype" panose="02040502050505030304" pitchFamily="18" charset="0"/>
                <a:ea typeface="华文仿宋" panose="02010600040101010101" pitchFamily="2" charset="-122"/>
              </a:defRPr>
            </a:lvl2pPr>
            <a:lvl3pPr algn="l" rtl="0" eaLnBrk="0" fontAlgn="base" hangingPunct="0">
              <a:spcBef>
                <a:spcPct val="0"/>
              </a:spcBef>
              <a:spcAft>
                <a:spcPct val="0"/>
              </a:spcAft>
              <a:defRPr sz="3600">
                <a:solidFill>
                  <a:schemeClr val="tx2"/>
                </a:solidFill>
                <a:latin typeface="Palatino Linotype" panose="02040502050505030304" pitchFamily="18" charset="0"/>
                <a:ea typeface="华文仿宋" panose="02010600040101010101" pitchFamily="2" charset="-122"/>
              </a:defRPr>
            </a:lvl3pPr>
            <a:lvl4pPr algn="l" rtl="0" eaLnBrk="0" fontAlgn="base" hangingPunct="0">
              <a:spcBef>
                <a:spcPct val="0"/>
              </a:spcBef>
              <a:spcAft>
                <a:spcPct val="0"/>
              </a:spcAft>
              <a:defRPr sz="3600">
                <a:solidFill>
                  <a:schemeClr val="tx2"/>
                </a:solidFill>
                <a:latin typeface="Palatino Linotype" panose="02040502050505030304" pitchFamily="18" charset="0"/>
                <a:ea typeface="华文仿宋" panose="02010600040101010101" pitchFamily="2" charset="-122"/>
              </a:defRPr>
            </a:lvl4pPr>
            <a:lvl5pPr algn="l" rtl="0" eaLnBrk="0" fontAlgn="base" hangingPunct="0">
              <a:spcBef>
                <a:spcPct val="0"/>
              </a:spcBef>
              <a:spcAft>
                <a:spcPct val="0"/>
              </a:spcAft>
              <a:defRPr sz="3600">
                <a:solidFill>
                  <a:schemeClr val="tx2"/>
                </a:solidFill>
                <a:latin typeface="Palatino Linotype" panose="02040502050505030304" pitchFamily="18" charset="0"/>
                <a:ea typeface="华文仿宋" panose="02010600040101010101" pitchFamily="2" charset="-122"/>
              </a:defRPr>
            </a:lvl5pPr>
            <a:lvl6pPr marL="457200" algn="l" rtl="0" fontAlgn="base">
              <a:spcBef>
                <a:spcPct val="0"/>
              </a:spcBef>
              <a:spcAft>
                <a:spcPct val="0"/>
              </a:spcAft>
              <a:defRPr sz="4400">
                <a:solidFill>
                  <a:schemeClr val="tx2"/>
                </a:solidFill>
                <a:latin typeface="Tw Cen MT" panose="020B0602020104020603" pitchFamily="34" charset="0"/>
              </a:defRPr>
            </a:lvl6pPr>
            <a:lvl7pPr marL="914400" algn="l" rtl="0" fontAlgn="base">
              <a:spcBef>
                <a:spcPct val="0"/>
              </a:spcBef>
              <a:spcAft>
                <a:spcPct val="0"/>
              </a:spcAft>
              <a:defRPr sz="4400">
                <a:solidFill>
                  <a:schemeClr val="tx2"/>
                </a:solidFill>
                <a:latin typeface="Tw Cen MT" panose="020B0602020104020603" pitchFamily="34" charset="0"/>
              </a:defRPr>
            </a:lvl7pPr>
            <a:lvl8pPr marL="1371600" algn="l" rtl="0" fontAlgn="base">
              <a:spcBef>
                <a:spcPct val="0"/>
              </a:spcBef>
              <a:spcAft>
                <a:spcPct val="0"/>
              </a:spcAft>
              <a:defRPr sz="4400">
                <a:solidFill>
                  <a:schemeClr val="tx2"/>
                </a:solidFill>
                <a:latin typeface="Tw Cen MT" panose="020B0602020104020603" pitchFamily="34" charset="0"/>
              </a:defRPr>
            </a:lvl8pPr>
            <a:lvl9pPr marL="1828800" algn="l" rtl="0" fontAlgn="base">
              <a:spcBef>
                <a:spcPct val="0"/>
              </a:spcBef>
              <a:spcAft>
                <a:spcPct val="0"/>
              </a:spcAft>
              <a:defRPr sz="4400">
                <a:solidFill>
                  <a:schemeClr val="tx2"/>
                </a:solidFill>
                <a:latin typeface="Tw Cen MT" panose="020B0602020104020603" pitchFamily="34" charset="0"/>
              </a:defRPr>
            </a:lvl9pPr>
          </a:lstStyle>
          <a:p>
            <a:r>
              <a:rPr lang="en-US" altLang="zh-CN" dirty="0"/>
              <a:t>Datasets</a:t>
            </a:r>
            <a:endParaRPr lang="en-US"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bwMode="auto">
          <a:xfrm>
            <a:off x="239349" y="132220"/>
            <a:ext cx="11858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3200" b="1" kern="1200" baseline="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3600">
                <a:solidFill>
                  <a:schemeClr val="tx2"/>
                </a:solidFill>
                <a:latin typeface="Palatino Linotype" panose="02040502050505030304" pitchFamily="18" charset="0"/>
                <a:ea typeface="华文仿宋" panose="02010600040101010101" pitchFamily="2" charset="-122"/>
              </a:defRPr>
            </a:lvl2pPr>
            <a:lvl3pPr algn="l" rtl="0" eaLnBrk="0" fontAlgn="base" hangingPunct="0">
              <a:spcBef>
                <a:spcPct val="0"/>
              </a:spcBef>
              <a:spcAft>
                <a:spcPct val="0"/>
              </a:spcAft>
              <a:defRPr sz="3600">
                <a:solidFill>
                  <a:schemeClr val="tx2"/>
                </a:solidFill>
                <a:latin typeface="Palatino Linotype" panose="02040502050505030304" pitchFamily="18" charset="0"/>
                <a:ea typeface="华文仿宋" panose="02010600040101010101" pitchFamily="2" charset="-122"/>
              </a:defRPr>
            </a:lvl3pPr>
            <a:lvl4pPr algn="l" rtl="0" eaLnBrk="0" fontAlgn="base" hangingPunct="0">
              <a:spcBef>
                <a:spcPct val="0"/>
              </a:spcBef>
              <a:spcAft>
                <a:spcPct val="0"/>
              </a:spcAft>
              <a:defRPr sz="3600">
                <a:solidFill>
                  <a:schemeClr val="tx2"/>
                </a:solidFill>
                <a:latin typeface="Palatino Linotype" panose="02040502050505030304" pitchFamily="18" charset="0"/>
                <a:ea typeface="华文仿宋" panose="02010600040101010101" pitchFamily="2" charset="-122"/>
              </a:defRPr>
            </a:lvl4pPr>
            <a:lvl5pPr algn="l" rtl="0" eaLnBrk="0" fontAlgn="base" hangingPunct="0">
              <a:spcBef>
                <a:spcPct val="0"/>
              </a:spcBef>
              <a:spcAft>
                <a:spcPct val="0"/>
              </a:spcAft>
              <a:defRPr sz="3600">
                <a:solidFill>
                  <a:schemeClr val="tx2"/>
                </a:solidFill>
                <a:latin typeface="Palatino Linotype" panose="02040502050505030304" pitchFamily="18" charset="0"/>
                <a:ea typeface="华文仿宋" panose="02010600040101010101" pitchFamily="2" charset="-122"/>
              </a:defRPr>
            </a:lvl5pPr>
            <a:lvl6pPr marL="457200" algn="l" rtl="0" fontAlgn="base">
              <a:spcBef>
                <a:spcPct val="0"/>
              </a:spcBef>
              <a:spcAft>
                <a:spcPct val="0"/>
              </a:spcAft>
              <a:defRPr sz="4400">
                <a:solidFill>
                  <a:schemeClr val="tx2"/>
                </a:solidFill>
                <a:latin typeface="Tw Cen MT" panose="020B0602020104020603" pitchFamily="34" charset="0"/>
              </a:defRPr>
            </a:lvl6pPr>
            <a:lvl7pPr marL="914400" algn="l" rtl="0" fontAlgn="base">
              <a:spcBef>
                <a:spcPct val="0"/>
              </a:spcBef>
              <a:spcAft>
                <a:spcPct val="0"/>
              </a:spcAft>
              <a:defRPr sz="4400">
                <a:solidFill>
                  <a:schemeClr val="tx2"/>
                </a:solidFill>
                <a:latin typeface="Tw Cen MT" panose="020B0602020104020603" pitchFamily="34" charset="0"/>
              </a:defRPr>
            </a:lvl7pPr>
            <a:lvl8pPr marL="1371600" algn="l" rtl="0" fontAlgn="base">
              <a:spcBef>
                <a:spcPct val="0"/>
              </a:spcBef>
              <a:spcAft>
                <a:spcPct val="0"/>
              </a:spcAft>
              <a:defRPr sz="4400">
                <a:solidFill>
                  <a:schemeClr val="tx2"/>
                </a:solidFill>
                <a:latin typeface="Tw Cen MT" panose="020B0602020104020603" pitchFamily="34" charset="0"/>
              </a:defRPr>
            </a:lvl8pPr>
            <a:lvl9pPr marL="1828800" algn="l" rtl="0" fontAlgn="base">
              <a:spcBef>
                <a:spcPct val="0"/>
              </a:spcBef>
              <a:spcAft>
                <a:spcPct val="0"/>
              </a:spcAft>
              <a:defRPr sz="4400">
                <a:solidFill>
                  <a:schemeClr val="tx2"/>
                </a:solidFill>
                <a:latin typeface="Tw Cen MT" panose="020B0602020104020603" pitchFamily="34" charset="0"/>
              </a:defRPr>
            </a:lvl9pPr>
          </a:lstStyle>
          <a:p>
            <a:r>
              <a:rPr lang="en-US" altLang="zh-CN" dirty="0"/>
              <a:t>Datasets</a:t>
            </a:r>
            <a:endParaRPr lang="en-US" altLang="zh-CN" dirty="0"/>
          </a:p>
        </p:txBody>
      </p:sp>
      <p:pic>
        <p:nvPicPr>
          <p:cNvPr id="2" name="图片 1" descr="B4CB75578E562F305601D246DE5F7938"/>
          <p:cNvPicPr>
            <a:picLocks noChangeAspect="1"/>
          </p:cNvPicPr>
          <p:nvPr/>
        </p:nvPicPr>
        <p:blipFill>
          <a:blip r:embed="rId1"/>
          <a:stretch>
            <a:fillRect/>
          </a:stretch>
        </p:blipFill>
        <p:spPr>
          <a:xfrm>
            <a:off x="0" y="1329055"/>
            <a:ext cx="12192000" cy="322072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PRE-PROCESSING</a:t>
            </a:r>
            <a:endParaRPr lang="en-US" altLang="zh-CN" dirty="0"/>
          </a:p>
        </p:txBody>
      </p:sp>
      <p:sp>
        <p:nvSpPr>
          <p:cNvPr id="3" name="内容占位符 2"/>
          <p:cNvSpPr>
            <a:spLocks noGrp="1"/>
          </p:cNvSpPr>
          <p:nvPr>
            <p:ph sz="quarter" idx="1"/>
          </p:nvPr>
        </p:nvSpPr>
        <p:spPr>
          <a:xfrm>
            <a:off x="239348" y="1268760"/>
            <a:ext cx="11753987" cy="4968552"/>
          </a:xfrm>
        </p:spPr>
        <p:txBody>
          <a:bodyPr/>
          <a:lstStyle/>
          <a:p>
            <a:r>
              <a:rPr lang="zh-CN" sz="2000" dirty="0">
                <a:latin typeface="宋体" pitchFamily="2" charset="-122"/>
                <a:ea typeface="宋体" pitchFamily="2" charset="-122"/>
                <a:cs typeface="Times New Roman" panose="02020603050405020304" pitchFamily="18" charset="0"/>
              </a:rPr>
              <a:t>检测面部并将其放入公共参考域中，进一步放大肌肉运动</a:t>
            </a:r>
            <a:endParaRPr lang="zh-CN" sz="2000" dirty="0">
              <a:latin typeface="宋体" pitchFamily="2" charset="-122"/>
              <a:ea typeface="宋体" pitchFamily="2" charset="-122"/>
              <a:cs typeface="Times New Roman" panose="02020603050405020304" pitchFamily="18" charset="0"/>
            </a:endParaRPr>
          </a:p>
          <a:p>
            <a:pPr marL="367030" lvl="1" indent="0">
              <a:buNone/>
            </a:pPr>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0"/>
            <a:ext cx="10782300" cy="612648"/>
          </a:xfrm>
        </p:spPr>
        <p:txBody>
          <a:bodyPr/>
          <a:lstStyle/>
          <a:p>
            <a:r>
              <a:rPr lang="en-US" altLang="zh-CN" sz="2000" dirty="0"/>
              <a:t>FERTURE EXTRACTION</a:t>
            </a:r>
            <a:endParaRPr lang="en-US" altLang="zh-CN" sz="2000" dirty="0"/>
          </a:p>
        </p:txBody>
      </p:sp>
      <p:sp>
        <p:nvSpPr>
          <p:cNvPr id="3" name="内容占位符 2"/>
          <p:cNvSpPr>
            <a:spLocks noGrp="1"/>
          </p:cNvSpPr>
          <p:nvPr>
            <p:ph sz="quarter" idx="1"/>
          </p:nvPr>
        </p:nvSpPr>
        <p:spPr>
          <a:xfrm>
            <a:off x="239349" y="1268760"/>
            <a:ext cx="11521280" cy="4968552"/>
          </a:xfrm>
        </p:spPr>
        <p:txBody>
          <a:bodyPr/>
          <a:lstStyle/>
          <a:p>
            <a:r>
              <a:rPr lang="zh-CN" sz="2000" dirty="0">
                <a:latin typeface="宋体" pitchFamily="2" charset="-122"/>
                <a:ea typeface="宋体" pitchFamily="2" charset="-122"/>
              </a:rPr>
              <a:t>手工特征</a:t>
            </a:r>
            <a:endParaRPr lang="zh-CN" sz="2000" dirty="0">
              <a:latin typeface="宋体" pitchFamily="2" charset="-122"/>
              <a:ea typeface="宋体" pitchFamily="2" charset="-122"/>
            </a:endParaRPr>
          </a:p>
          <a:p>
            <a:pPr lvl="1" algn="l">
              <a:spcBef>
                <a:spcPts val="700"/>
              </a:spcBef>
              <a:buChar char=""/>
            </a:pPr>
            <a:r>
              <a:rPr lang="zh-CN" sz="1700" dirty="0">
                <a:latin typeface="宋体" pitchFamily="2" charset="-122"/>
                <a:ea typeface="宋体" pitchFamily="2" charset="-122"/>
                <a:cs typeface="Times New Roman" panose="02020603050405020304" pitchFamily="18" charset="0"/>
              </a:rPr>
              <a:t>局部二进制模式（LBP）</a:t>
            </a:r>
            <a:endParaRPr lang="zh-CN" sz="1700" dirty="0">
              <a:latin typeface="宋体" pitchFamily="2" charset="-122"/>
              <a:ea typeface="宋体" pitchFamily="2" charset="-122"/>
              <a:cs typeface="Times New Roman" panose="02020603050405020304" pitchFamily="18" charset="0"/>
            </a:endParaRPr>
          </a:p>
          <a:p>
            <a:pPr lvl="1" algn="l">
              <a:spcBef>
                <a:spcPts val="700"/>
              </a:spcBef>
              <a:buChar char=""/>
            </a:pPr>
            <a:r>
              <a:rPr lang="zh-CN" sz="1700" dirty="0">
                <a:latin typeface="宋体" pitchFamily="2" charset="-122"/>
                <a:ea typeface="宋体" pitchFamily="2" charset="-122"/>
                <a:cs typeface="Times New Roman" panose="02020603050405020304" pitchFamily="18" charset="0"/>
              </a:rPr>
              <a:t>基于梯度的特征（HOG）</a:t>
            </a:r>
            <a:endParaRPr lang="zh-CN" sz="1700" dirty="0">
              <a:latin typeface="宋体" pitchFamily="2" charset="-122"/>
              <a:ea typeface="宋体" pitchFamily="2" charset="-122"/>
              <a:cs typeface="Times New Roman" panose="02020603050405020304" pitchFamily="18" charset="0"/>
            </a:endParaRPr>
          </a:p>
          <a:p>
            <a:pPr lvl="1" algn="l">
              <a:spcBef>
                <a:spcPts val="700"/>
              </a:spcBef>
              <a:buChar char=""/>
            </a:pPr>
            <a:r>
              <a:rPr lang="zh-CN" sz="1700" dirty="0">
                <a:latin typeface="宋体" pitchFamily="2" charset="-122"/>
                <a:ea typeface="宋体" pitchFamily="2" charset="-122"/>
                <a:cs typeface="Times New Roman" panose="02020603050405020304" pitchFamily="18" charset="0"/>
              </a:rPr>
              <a:t>基于光流的特征</a:t>
            </a:r>
            <a:endParaRPr lang="zh-CN" sz="1700" dirty="0">
              <a:latin typeface="宋体" pitchFamily="2" charset="-122"/>
              <a:ea typeface="宋体" pitchFamily="2" charset="-122"/>
              <a:cs typeface="Times New Roman" panose="02020603050405020304" pitchFamily="18" charset="0"/>
            </a:endParaRPr>
          </a:p>
          <a:p>
            <a:r>
              <a:rPr lang="zh-CN" sz="2000" dirty="0">
                <a:latin typeface="宋体" pitchFamily="2" charset="-122"/>
                <a:ea typeface="宋体" pitchFamily="2" charset="-122"/>
              </a:rPr>
              <a:t>基于深度学习的特征</a:t>
            </a:r>
            <a:endParaRPr lang="zh-CN" sz="2000" dirty="0">
              <a:latin typeface="宋体" pitchFamily="2" charset="-122"/>
              <a:ea typeface="宋体" pitchFamily="2" charset="-122"/>
            </a:endParaRPr>
          </a:p>
          <a:p>
            <a:pPr lvl="1" algn="l">
              <a:spcBef>
                <a:spcPts val="700"/>
              </a:spcBef>
              <a:buChar char=""/>
            </a:pPr>
            <a:r>
              <a:rPr lang="zh-CN" sz="1700" dirty="0">
                <a:latin typeface="宋体" pitchFamily="2" charset="-122"/>
                <a:ea typeface="宋体" pitchFamily="2" charset="-122"/>
                <a:cs typeface="Times New Roman" panose="02020603050405020304" pitchFamily="18" charset="0"/>
              </a:rPr>
              <a:t>2D CNN和3D CNN</a:t>
            </a:r>
            <a:endParaRPr lang="zh-CN" sz="1700" dirty="0">
              <a:latin typeface="宋体" pitchFamily="2" charset="-122"/>
              <a:ea typeface="宋体" pitchFamily="2" charset="-122"/>
              <a:cs typeface="Times New Roman" panose="02020603050405020304" pitchFamily="18" charset="0"/>
            </a:endParaRPr>
          </a:p>
        </p:txBody>
      </p:sp>
      <p:pic>
        <p:nvPicPr>
          <p:cNvPr id="5" name="图片 4" descr="E3C2B3551801F8906CA35746F26A27B5"/>
          <p:cNvPicPr>
            <a:picLocks noChangeAspect="1"/>
          </p:cNvPicPr>
          <p:nvPr/>
        </p:nvPicPr>
        <p:blipFill>
          <a:blip r:embed="rId1"/>
          <a:stretch>
            <a:fillRect/>
          </a:stretch>
        </p:blipFill>
        <p:spPr>
          <a:xfrm>
            <a:off x="3863340" y="1345565"/>
            <a:ext cx="7098665" cy="35032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0"/>
            <a:ext cx="10782300" cy="612648"/>
          </a:xfrm>
        </p:spPr>
        <p:txBody>
          <a:bodyPr/>
          <a:lstStyle/>
          <a:p>
            <a:r>
              <a:rPr lang="zh-CN" altLang="en-US" sz="2000" dirty="0"/>
              <a:t>微表情定位</a:t>
            </a:r>
            <a:r>
              <a:rPr lang="en-US" altLang="zh-CN" sz="2000" dirty="0"/>
              <a:t>spotting</a:t>
            </a:r>
            <a:endParaRPr lang="en-US" altLang="zh-CN" sz="2000" dirty="0"/>
          </a:p>
        </p:txBody>
      </p:sp>
      <p:sp>
        <p:nvSpPr>
          <p:cNvPr id="3" name="内容占位符 2"/>
          <p:cNvSpPr>
            <a:spLocks noGrp="1"/>
          </p:cNvSpPr>
          <p:nvPr>
            <p:ph sz="quarter" idx="1"/>
          </p:nvPr>
        </p:nvSpPr>
        <p:spPr>
          <a:xfrm>
            <a:off x="287897" y="1209254"/>
            <a:ext cx="11521280" cy="4968552"/>
          </a:xfrm>
        </p:spPr>
        <p:txBody>
          <a:bodyPr/>
          <a:lstStyle/>
          <a:p>
            <a:r>
              <a:rPr lang="zh-CN" sz="2000" dirty="0">
                <a:latin typeface="宋体" pitchFamily="2" charset="-122"/>
                <a:ea typeface="宋体" pitchFamily="2" charset="-122"/>
              </a:rPr>
              <a:t>目的</a:t>
            </a:r>
            <a:endParaRPr lang="zh-CN" sz="2000" dirty="0">
              <a:latin typeface="宋体" pitchFamily="2" charset="-122"/>
              <a:ea typeface="宋体" pitchFamily="2" charset="-122"/>
            </a:endParaRPr>
          </a:p>
          <a:p>
            <a:pPr lvl="1" algn="l">
              <a:spcBef>
                <a:spcPts val="700"/>
              </a:spcBef>
              <a:buChar char=""/>
            </a:pPr>
            <a:r>
              <a:rPr lang="zh-CN" sz="1700" dirty="0">
                <a:latin typeface="宋体" pitchFamily="2" charset="-122"/>
                <a:ea typeface="宋体" pitchFamily="2" charset="-122"/>
                <a:cs typeface="Times New Roman" panose="02020603050405020304" pitchFamily="18" charset="0"/>
              </a:rPr>
              <a:t>找出微小的运动片段，减少冗余的识别工作；</a:t>
            </a:r>
            <a:endParaRPr lang="zh-CN" sz="1700" dirty="0">
              <a:latin typeface="宋体" pitchFamily="2" charset="-122"/>
              <a:ea typeface="宋体" pitchFamily="2" charset="-122"/>
              <a:cs typeface="Times New Roman" panose="02020603050405020304" pitchFamily="18" charset="0"/>
            </a:endParaRPr>
          </a:p>
          <a:p>
            <a:r>
              <a:rPr lang="zh-CN" sz="2000" dirty="0">
                <a:latin typeface="宋体" pitchFamily="2" charset="-122"/>
                <a:ea typeface="宋体" pitchFamily="2" charset="-122"/>
              </a:rPr>
              <a:t>方法</a:t>
            </a:r>
            <a:endParaRPr lang="zh-CN" sz="2000" dirty="0">
              <a:latin typeface="宋体" pitchFamily="2" charset="-122"/>
              <a:ea typeface="宋体" pitchFamily="2" charset="-122"/>
            </a:endParaRPr>
          </a:p>
          <a:p>
            <a:pPr lvl="1" algn="l">
              <a:spcBef>
                <a:spcPts val="700"/>
              </a:spcBef>
              <a:buChar char=""/>
            </a:pPr>
            <a:r>
              <a:rPr lang="zh-CN" sz="1700" dirty="0">
                <a:latin typeface="宋体" pitchFamily="2" charset="-122"/>
                <a:ea typeface="宋体" pitchFamily="2" charset="-122"/>
                <a:cs typeface="Times New Roman" panose="02020603050405020304" pitchFamily="18" charset="0"/>
                <a:sym typeface="+mn-ea"/>
              </a:rPr>
              <a:t>Tran等人首次引入了深度序列模型用于微表情定位。长短时记忆网络（LSTM）显示了其有效性，它利用提取的特征的局部和全局相关性来预测微表情高峰帧的分数。</a:t>
            </a:r>
            <a:endParaRPr lang="zh-CN" sz="1700" dirty="0">
              <a:latin typeface="宋体" pitchFamily="2" charset="-122"/>
              <a:ea typeface="宋体" pitchFamily="2" charset="-122"/>
              <a:cs typeface="Times New Roman" panose="02020603050405020304" pitchFamily="18" charset="0"/>
            </a:endParaRPr>
          </a:p>
          <a:p>
            <a:pPr lvl="1" algn="l">
              <a:spcBef>
                <a:spcPts val="700"/>
              </a:spcBef>
              <a:buChar char=""/>
            </a:pPr>
            <a:r>
              <a:rPr lang="zh-CN" sz="1700" dirty="0">
                <a:latin typeface="宋体" pitchFamily="2" charset="-122"/>
                <a:ea typeface="宋体" pitchFamily="2" charset="-122"/>
                <a:cs typeface="Times New Roman" panose="02020603050405020304" pitchFamily="18" charset="0"/>
                <a:sym typeface="+mn-ea"/>
              </a:rPr>
              <a:t>li等人首次提出了一种在自发性微表情数据集上有效的微表情定位方法。</a:t>
            </a:r>
            <a:endParaRPr lang="zh-CN" sz="1700" dirty="0">
              <a:latin typeface="宋体" pitchFamily="2" charset="-122"/>
              <a:ea typeface="宋体" pitchFamily="2" charset="-122"/>
              <a:cs typeface="Times New Roman" panose="02020603050405020304" pitchFamily="18" charset="0"/>
            </a:endParaRPr>
          </a:p>
          <a:p>
            <a:pPr lvl="1" algn="l">
              <a:spcBef>
                <a:spcPts val="700"/>
              </a:spcBef>
              <a:buChar char=""/>
            </a:pPr>
            <a:r>
              <a:rPr lang="zh-CN" sz="1700" dirty="0">
                <a:latin typeface="宋体" pitchFamily="2" charset="-122"/>
                <a:ea typeface="宋体" pitchFamily="2" charset="-122"/>
                <a:cs typeface="Times New Roman" panose="02020603050405020304" pitchFamily="18" charset="0"/>
              </a:rPr>
              <a:t>起始点和偏移量检测及顶点框架</a:t>
            </a:r>
            <a:r>
              <a:rPr lang="zh-CN" sz="1700" dirty="0">
                <a:latin typeface="宋体" pitchFamily="2" charset="-122"/>
                <a:ea typeface="宋体" pitchFamily="2" charset="-122"/>
                <a:cs typeface="Times New Roman" panose="02020603050405020304" pitchFamily="18" charset="0"/>
              </a:rPr>
              <a:t>定位</a:t>
            </a:r>
            <a:endParaRPr lang="zh-CN" sz="1700" dirty="0">
              <a:latin typeface="宋体" pitchFamily="2" charset="-122"/>
              <a:ea typeface="宋体" pitchFamily="2" charset="-122"/>
              <a:cs typeface="Times New Roman" panose="02020603050405020304" pitchFamily="18" charset="0"/>
            </a:endParaRPr>
          </a:p>
          <a:p>
            <a:endParaRPr lang="zh-CN" sz="2000" dirty="0">
              <a:latin typeface="宋体" pitchFamily="2" charset="-122"/>
              <a:ea typeface="宋体"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0"/>
            <a:ext cx="10782300" cy="612648"/>
          </a:xfrm>
        </p:spPr>
        <p:txBody>
          <a:bodyPr/>
          <a:lstStyle/>
          <a:p>
            <a:r>
              <a:rPr lang="en-US" altLang="zh-CN" sz="2000" dirty="0">
                <a:sym typeface="+mn-ea"/>
              </a:rPr>
              <a:t>METHODOLOGY</a:t>
            </a:r>
            <a:endParaRPr lang="en-US" altLang="zh-CN" sz="2000" dirty="0"/>
          </a:p>
        </p:txBody>
      </p:sp>
      <p:sp>
        <p:nvSpPr>
          <p:cNvPr id="3" name="内容占位符 2"/>
          <p:cNvSpPr>
            <a:spLocks noGrp="1"/>
          </p:cNvSpPr>
          <p:nvPr>
            <p:ph sz="quarter" idx="1"/>
          </p:nvPr>
        </p:nvSpPr>
        <p:spPr>
          <a:xfrm>
            <a:off x="287897" y="1209254"/>
            <a:ext cx="11521280" cy="4968552"/>
          </a:xfrm>
        </p:spPr>
        <p:txBody>
          <a:bodyPr/>
          <a:lstStyle/>
          <a:p>
            <a:pPr algn="l"/>
            <a:r>
              <a:rPr lang="zh-CN" sz="2000" dirty="0">
                <a:latin typeface="宋体" pitchFamily="2" charset="-122"/>
                <a:ea typeface="宋体" pitchFamily="2" charset="-122"/>
              </a:rPr>
              <a:t>宏表情到微表情的适应</a:t>
            </a:r>
            <a:endParaRPr lang="zh-CN" sz="2000" dirty="0">
              <a:latin typeface="宋体" pitchFamily="2" charset="-122"/>
              <a:ea typeface="宋体" pitchFamily="2" charset="-122"/>
            </a:endParaRPr>
          </a:p>
          <a:p>
            <a:pPr lvl="1" algn="l">
              <a:spcBef>
                <a:spcPts val="700"/>
              </a:spcBef>
              <a:buChar char=""/>
            </a:pPr>
            <a:r>
              <a:rPr lang="zh-CN" sz="1700" dirty="0">
                <a:latin typeface="宋体" pitchFamily="2" charset="-122"/>
                <a:ea typeface="宋体" pitchFamily="2" charset="-122"/>
                <a:cs typeface="Times New Roman" panose="02020603050405020304" pitchFamily="18" charset="0"/>
              </a:rPr>
              <a:t>基于迁移学习的方法，将宏表情看作库特征，微表情看作探测特征进行</a:t>
            </a:r>
            <a:r>
              <a:rPr lang="zh-CN" sz="1700" dirty="0">
                <a:latin typeface="宋体" pitchFamily="2" charset="-122"/>
                <a:ea typeface="宋体" pitchFamily="2" charset="-122"/>
                <a:cs typeface="Times New Roman" panose="02020603050405020304" pitchFamily="18" charset="0"/>
              </a:rPr>
              <a:t>关联</a:t>
            </a:r>
            <a:endParaRPr lang="zh-CN" sz="1700" dirty="0">
              <a:latin typeface="宋体" pitchFamily="2" charset="-122"/>
              <a:ea typeface="宋体" pitchFamily="2" charset="-122"/>
              <a:cs typeface="Times New Roman" panose="02020603050405020304" pitchFamily="18" charset="0"/>
            </a:endParaRPr>
          </a:p>
          <a:p>
            <a:pPr lvl="1" algn="l">
              <a:spcBef>
                <a:spcPts val="700"/>
              </a:spcBef>
              <a:buChar char=""/>
            </a:pPr>
            <a:endParaRPr lang="zh-CN" sz="1700" dirty="0">
              <a:latin typeface="宋体" pitchFamily="2" charset="-122"/>
              <a:ea typeface="宋体" pitchFamily="2" charset="-122"/>
              <a:cs typeface="Times New Roman" panose="02020603050405020304" pitchFamily="18" charset="0"/>
            </a:endParaRPr>
          </a:p>
          <a:p>
            <a:pPr lvl="0" algn="l">
              <a:spcBef>
                <a:spcPts val="700"/>
              </a:spcBef>
              <a:buChar char=""/>
            </a:pPr>
            <a:r>
              <a:rPr lang="zh-CN" sz="2000" dirty="0">
                <a:latin typeface="宋体" pitchFamily="2" charset="-122"/>
                <a:ea typeface="宋体" pitchFamily="2" charset="-122"/>
                <a:cs typeface="Times New Roman" panose="02020603050405020304" pitchFamily="18" charset="0"/>
                <a:sym typeface="+mn-ea"/>
              </a:rPr>
              <a:t>识别关键顶点帧</a:t>
            </a:r>
            <a:endParaRPr lang="zh-CN" sz="2000" dirty="0">
              <a:latin typeface="宋体" pitchFamily="2" charset="-122"/>
              <a:ea typeface="宋体" pitchFamily="2" charset="-122"/>
            </a:endParaRPr>
          </a:p>
          <a:p>
            <a:pPr lvl="1" algn="l">
              <a:spcBef>
                <a:spcPts val="700"/>
              </a:spcBef>
              <a:buChar char=""/>
            </a:pPr>
            <a:endParaRPr lang="zh-CN" sz="1700" dirty="0">
              <a:latin typeface="宋体" pitchFamily="2" charset="-122"/>
              <a:ea typeface="宋体" pitchFamily="2" charset="-122"/>
              <a:cs typeface="Times New Roman" panose="02020603050405020304" pitchFamily="18" charset="0"/>
            </a:endParaRPr>
          </a:p>
          <a:p>
            <a:pPr algn="l"/>
            <a:r>
              <a:rPr lang="en-US" altLang="zh-CN" sz="2000" dirty="0">
                <a:latin typeface="宋体" pitchFamily="2" charset="-122"/>
                <a:ea typeface="宋体" pitchFamily="2" charset="-122"/>
              </a:rPr>
              <a:t>AU</a:t>
            </a:r>
            <a:r>
              <a:rPr lang="zh-CN" altLang="en-US" sz="2000" dirty="0">
                <a:latin typeface="宋体" pitchFamily="2" charset="-122"/>
                <a:ea typeface="宋体" pitchFamily="2" charset="-122"/>
              </a:rPr>
              <a:t>识别</a:t>
            </a:r>
            <a:endParaRPr lang="zh-CN" altLang="en-US" sz="2000" dirty="0">
              <a:latin typeface="宋体" pitchFamily="2" charset="-122"/>
              <a:ea typeface="宋体" pitchFamily="2" charset="-122"/>
            </a:endParaRPr>
          </a:p>
        </p:txBody>
      </p:sp>
    </p:spTree>
  </p:cSld>
  <p:clrMapOvr>
    <a:masterClrMapping/>
  </p:clrMapOvr>
</p:sld>
</file>

<file path=ppt/tags/tag1.xml><?xml version="1.0" encoding="utf-8"?>
<p:tagLst xmlns:p="http://schemas.openxmlformats.org/presentationml/2006/main">
  <p:tag name="KSO_WM_UNIT_PLACING_PICTURE_USER_VIEWPORT" val="{&quot;height&quot;:5264,&quot;width&quot;:16216}"/>
</p:tagLst>
</file>

<file path=ppt/tags/tag2.xml><?xml version="1.0" encoding="utf-8"?>
<p:tagLst xmlns:p="http://schemas.openxmlformats.org/presentationml/2006/main">
  <p:tag name="COMMONDATA" val="eyJoZGlkIjoiMTY2ODgyOTUwZWJjYmNkNGVkYmFlYjhkZjNiNjI2OGIifQ=="/>
  <p:tag name="commondata" val="eyJoZGlkIjoiNzFiZjI0Njk2Y2M1YmZlN2VjMTA3NzdiZmFkMWU0YTAifQ=="/>
</p:tagLst>
</file>

<file path=ppt/theme/_rels/them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Media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1114</Words>
  <Application>WPS 演示</Application>
  <PresentationFormat>宽屏</PresentationFormat>
  <Paragraphs>106</Paragraphs>
  <Slides>13</Slides>
  <Notes>16</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13</vt:i4>
      </vt:variant>
    </vt:vector>
  </HeadingPairs>
  <TitlesOfParts>
    <vt:vector size="35" baseType="lpstr">
      <vt:lpstr>Arial</vt:lpstr>
      <vt:lpstr>宋体</vt:lpstr>
      <vt:lpstr>Wingdings</vt:lpstr>
      <vt:lpstr>Tw Cen MT</vt:lpstr>
      <vt:lpstr>Palatino Linotype</vt:lpstr>
      <vt:lpstr>苹方-简</vt:lpstr>
      <vt:lpstr>华文仿宋</vt:lpstr>
      <vt:lpstr>Tw Cen MT</vt:lpstr>
      <vt:lpstr>Wingdings</vt:lpstr>
      <vt:lpstr>Times New Roman</vt:lpstr>
      <vt:lpstr>汉仪书宋二KW</vt:lpstr>
      <vt:lpstr>微软雅黑</vt:lpstr>
      <vt:lpstr>汉仪旗黑</vt:lpstr>
      <vt:lpstr>Calibri</vt:lpstr>
      <vt:lpstr>Helvetica Neue</vt:lpstr>
      <vt:lpstr>黑体</vt:lpstr>
      <vt:lpstr>汉仪中黑KW</vt:lpstr>
      <vt:lpstr>-apple-system</vt:lpstr>
      <vt:lpstr>Thonburi</vt:lpstr>
      <vt:lpstr>宋体</vt:lpstr>
      <vt:lpstr>Arial Unicode MS</vt:lpstr>
      <vt:lpstr>Median</vt:lpstr>
      <vt:lpstr>An Overview of Facial Micro-Expression Analysis: Data, Methodology and Challenge</vt:lpstr>
      <vt:lpstr>PowerPoint 演示文稿</vt:lpstr>
      <vt:lpstr>PowerPoint 演示文稿</vt:lpstr>
      <vt:lpstr>PowerPoint 演示文稿</vt:lpstr>
      <vt:lpstr>PowerPoint 演示文稿</vt:lpstr>
      <vt:lpstr>PRE-PROCESSING</vt:lpstr>
      <vt:lpstr>FERTURE EXTRACTION</vt:lpstr>
      <vt:lpstr>微表情定位spotting</vt:lpstr>
      <vt:lpstr>METHODOLOGY</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玉溪锦霖</cp:lastModifiedBy>
  <cp:revision>2098</cp:revision>
  <dcterms:created xsi:type="dcterms:W3CDTF">2023-10-27T11:20:57Z</dcterms:created>
  <dcterms:modified xsi:type="dcterms:W3CDTF">2023-10-27T11:20:57Z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2052-6.2.0.8299</vt:lpwstr>
  </property>
  <property fmtid="{D5CDD505-2E9C-101B-9397-08002B2CF9AE}" pid="3" name="ICV">
    <vt:lpwstr>DDB1925E613BA28203893A65611A68B6_43</vt:lpwstr>
  </property>
</Properties>
</file>