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1"/>
  </p:notesMasterIdLst>
  <p:sldIdLst>
    <p:sldId id="418" r:id="rId2"/>
    <p:sldId id="412" r:id="rId3"/>
    <p:sldId id="410" r:id="rId4"/>
    <p:sldId id="413" r:id="rId5"/>
    <p:sldId id="414" r:id="rId6"/>
    <p:sldId id="415" r:id="rId7"/>
    <p:sldId id="416" r:id="rId8"/>
    <p:sldId id="417" r:id="rId9"/>
    <p:sldId id="419" r:id="rId10"/>
  </p:sldIdLst>
  <p:sldSz cx="9906000" cy="6858000" type="A4"/>
  <p:notesSz cx="9945688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120" userDrawn="1">
          <p15:clr>
            <a:srgbClr val="A4A3A4"/>
          </p15:clr>
        </p15:guide>
        <p15:guide id="3" orient="horz" pos="6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EDEDED"/>
    <a:srgbClr val="BEDCAA"/>
    <a:srgbClr val="FFF2CC"/>
    <a:srgbClr val="0000CC"/>
    <a:srgbClr val="2929FF"/>
    <a:srgbClr val="0000FF"/>
    <a:srgbClr val="6600FF"/>
    <a:srgbClr val="DCC5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19" autoAdjust="0"/>
    <p:restoredTop sz="93035" autoAdjust="0"/>
  </p:normalViewPr>
  <p:slideViewPr>
    <p:cSldViewPr showGuides="1">
      <p:cViewPr varScale="1">
        <p:scale>
          <a:sx n="100" d="100"/>
          <a:sy n="100" d="100"/>
        </p:scale>
        <p:origin x="294" y="84"/>
      </p:cViewPr>
      <p:guideLst>
        <p:guide pos="3120"/>
        <p:guide orient="horz" pos="624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8"/>
            <a:ext cx="4309532" cy="344273"/>
          </a:xfrm>
          <a:prstGeom prst="rect">
            <a:avLst/>
          </a:prstGeom>
        </p:spPr>
        <p:txBody>
          <a:bodyPr vert="horz" lIns="92541" tIns="46271" rIns="92541" bIns="4627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2963" y="8"/>
            <a:ext cx="4311130" cy="344273"/>
          </a:xfrm>
          <a:prstGeom prst="rect">
            <a:avLst/>
          </a:prstGeom>
        </p:spPr>
        <p:txBody>
          <a:bodyPr vert="horz" lIns="92541" tIns="46271" rIns="92541" bIns="46271" rtlCol="0"/>
          <a:lstStyle>
            <a:lvl1pPr algn="r">
              <a:defRPr sz="1200"/>
            </a:lvl1pPr>
          </a:lstStyle>
          <a:p>
            <a:fld id="{FD5B0B23-AAA5-4BF8-9C5A-1340090BE6C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0413" y="857250"/>
            <a:ext cx="3346450" cy="2316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1" tIns="46271" rIns="92541" bIns="4627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5369" y="3300517"/>
            <a:ext cx="7956550" cy="2700853"/>
          </a:xfrm>
          <a:prstGeom prst="rect">
            <a:avLst/>
          </a:prstGeom>
        </p:spPr>
        <p:txBody>
          <a:bodyPr vert="horz" lIns="92541" tIns="46271" rIns="92541" bIns="4627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734"/>
            <a:ext cx="4309532" cy="344273"/>
          </a:xfrm>
          <a:prstGeom prst="rect">
            <a:avLst/>
          </a:prstGeom>
        </p:spPr>
        <p:txBody>
          <a:bodyPr vert="horz" lIns="92541" tIns="46271" rIns="92541" bIns="4627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2963" y="6513734"/>
            <a:ext cx="4311130" cy="344273"/>
          </a:xfrm>
          <a:prstGeom prst="rect">
            <a:avLst/>
          </a:prstGeom>
        </p:spPr>
        <p:txBody>
          <a:bodyPr vert="horz" lIns="92541" tIns="46271" rIns="92541" bIns="46271" rtlCol="0" anchor="b"/>
          <a:lstStyle>
            <a:lvl1pPr algn="r">
              <a:defRPr sz="1200"/>
            </a:lvl1pPr>
          </a:lstStyle>
          <a:p>
            <a:fld id="{A4C5D9CA-8EFF-4B78-AEC2-DBFA259E7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52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D9CA-8EFF-4B78-AEC2-DBFA259E74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71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D9CA-8EFF-4B78-AEC2-DBFA259E74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43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D9CA-8EFF-4B78-AEC2-DBFA259E74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27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D9CA-8EFF-4B78-AEC2-DBFA259E74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87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D9CA-8EFF-4B78-AEC2-DBFA259E74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5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D9CA-8EFF-4B78-AEC2-DBFA259E74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42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D9CA-8EFF-4B78-AEC2-DBFA259E74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5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E32A-D3D1-40AC-85C7-353701257000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0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63D5-6FBC-46BB-AF4B-AD0BE34A0AC6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A6BB-9166-4296-8081-98A110C0E4DF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8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81E9-71C6-461F-8AA1-B4C1DD871F2B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7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28F0-AC29-40AA-ADE8-D6D3B05FE50D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5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51F4-84FE-4FDD-85DA-AAC45D441908}" type="datetime1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7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90BD-2A3D-4812-97BB-71AABF5C8EDA}" type="datetime1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3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8464-2AE5-4384-94E3-95895167C94B}" type="datetime1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3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36D3-4F19-4804-A088-3ED423A2D65B}" type="datetime1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3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7843-EE88-4DB2-AE5E-22640502EA82}" type="datetime1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9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65F7-05D8-4C7D-978B-3AEE6CF5A914}" type="datetime1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1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96CD0-7554-4C84-B99F-1481E78AF542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72B0A-4D98-42A8-A3C4-DC10FBD8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9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OJT Presentation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OJT Trainee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r>
              <a:rPr lang="en-US" dirty="0" smtClean="0"/>
              <a:t>Details of employee (trainee)</a:t>
            </a:r>
          </a:p>
          <a:p>
            <a:pPr lvl="1"/>
            <a:r>
              <a:rPr lang="en-US" dirty="0" smtClean="0"/>
              <a:t>Name-surname</a:t>
            </a:r>
          </a:p>
          <a:p>
            <a:pPr lvl="1"/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Dep/Div.</a:t>
            </a:r>
          </a:p>
          <a:p>
            <a:pPr lvl="1"/>
            <a:r>
              <a:rPr lang="en-US" dirty="0" smtClean="0"/>
              <a:t>Education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OJT Trainer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r>
              <a:rPr lang="en-US" dirty="0" smtClean="0"/>
              <a:t>Details of employee (Trainer)</a:t>
            </a:r>
          </a:p>
          <a:p>
            <a:pPr lvl="1"/>
            <a:r>
              <a:rPr lang="en-US" dirty="0" smtClean="0"/>
              <a:t>Name-surname</a:t>
            </a:r>
          </a:p>
          <a:p>
            <a:pPr lvl="1"/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Dep/Div.</a:t>
            </a:r>
          </a:p>
          <a:p>
            <a:pPr lvl="1"/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1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8120" y="152400"/>
            <a:ext cx="9525000" cy="49936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Guideline for </a:t>
            </a:r>
            <a:r>
              <a:rPr lang="en-US" sz="28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Presentation</a:t>
            </a:r>
            <a:endParaRPr lang="en-US" sz="2800" b="1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67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98120" y="152400"/>
            <a:ext cx="9525000" cy="49936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GOAL OF OJT </a:t>
            </a:r>
            <a:r>
              <a:rPr lang="en-US" sz="28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 YEARS</a:t>
            </a:r>
            <a:endParaRPr lang="en-US" sz="28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2</a:t>
            </a:fld>
            <a:endParaRPr lang="en-US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9301751" y="-2009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172B0A-4D98-42A8-A3C4-DC10FBD8874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8077200" y="685800"/>
            <a:ext cx="1600200" cy="609600"/>
          </a:xfrm>
          <a:prstGeom prst="round2Diag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20" name="Pentagon 19"/>
          <p:cNvSpPr/>
          <p:nvPr/>
        </p:nvSpPr>
        <p:spPr>
          <a:xfrm>
            <a:off x="1237706" y="979714"/>
            <a:ext cx="3733800" cy="3810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 Goal of OJT 3 Year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66800" y="1524000"/>
            <a:ext cx="8534400" cy="46482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5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98120" y="152400"/>
            <a:ext cx="9525000" cy="49936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EXPECTATION &amp; TARGET FOR 1</a:t>
            </a:r>
            <a:r>
              <a:rPr lang="en-US" sz="2800" b="1" baseline="30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sz="28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YEAR</a:t>
            </a:r>
            <a:endParaRPr lang="en-US" sz="2800" b="1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3</a:t>
            </a:fld>
            <a:endParaRPr lang="en-US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9301751" y="-2009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172B0A-4D98-42A8-A3C4-DC10FBD8874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8077200" y="685800"/>
            <a:ext cx="1600200" cy="609600"/>
          </a:xfrm>
          <a:prstGeom prst="round2Diag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20" name="Pentagon 19"/>
          <p:cNvSpPr/>
          <p:nvPr/>
        </p:nvSpPr>
        <p:spPr>
          <a:xfrm>
            <a:off x="228600" y="990600"/>
            <a:ext cx="4724400" cy="3810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 Expectation &amp; Target of OJT 1</a:t>
            </a:r>
            <a:r>
              <a:rPr lang="en-US" baseline="30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year plan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66800" y="1524000"/>
            <a:ext cx="8534400" cy="4572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828800" y="1828800"/>
            <a:ext cx="3124200" cy="381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Expectation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715000" y="1828800"/>
            <a:ext cx="3124200" cy="381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Target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02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98120" y="152400"/>
            <a:ext cx="9525000" cy="49936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OJT PLAN &amp; ACTUAL</a:t>
            </a:r>
            <a:endParaRPr lang="en-US" sz="2800" b="1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4</a:t>
            </a:fld>
            <a:endParaRPr lang="en-US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9301751" y="-2009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172B0A-4D98-42A8-A3C4-DC10FBD8874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8077200" y="685800"/>
            <a:ext cx="1600200" cy="609600"/>
          </a:xfrm>
          <a:prstGeom prst="round2Diag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20" name="Pentagon 19"/>
          <p:cNvSpPr/>
          <p:nvPr/>
        </p:nvSpPr>
        <p:spPr>
          <a:xfrm>
            <a:off x="228600" y="990600"/>
            <a:ext cx="4724400" cy="3810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 OJT Action plan &amp; Result of 1</a:t>
            </a:r>
            <a:r>
              <a:rPr lang="en-US" baseline="30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year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469916"/>
              </p:ext>
            </p:extLst>
          </p:nvPr>
        </p:nvGraphicFramePr>
        <p:xfrm>
          <a:off x="457200" y="1676400"/>
          <a:ext cx="92964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">
                  <a:extLst>
                    <a:ext uri="{9D8B030D-6E8A-4147-A177-3AD203B41FA5}">
                      <a16:colId xmlns:a16="http://schemas.microsoft.com/office/drawing/2014/main" val="2142505377"/>
                    </a:ext>
                  </a:extLst>
                </a:gridCol>
                <a:gridCol w="2788920">
                  <a:extLst>
                    <a:ext uri="{9D8B030D-6E8A-4147-A177-3AD203B41FA5}">
                      <a16:colId xmlns:a16="http://schemas.microsoft.com/office/drawing/2014/main" val="3459719231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18780338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486381379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184924658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966580324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64400810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4106030149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749682397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4187263901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222882763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448317446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316372332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748739351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155403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Topics</a:t>
                      </a:r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Aug</a:t>
                      </a:r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Sep</a:t>
                      </a:r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Oct</a:t>
                      </a:r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Nov</a:t>
                      </a:r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Dec</a:t>
                      </a:r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Jan</a:t>
                      </a:r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Feb</a:t>
                      </a:r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</a:t>
                      </a:r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Apr</a:t>
                      </a:r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May</a:t>
                      </a:r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Jun</a:t>
                      </a:r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Jul</a:t>
                      </a:r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Aug</a:t>
                      </a:r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283505184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274985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846722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021979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08508"/>
                  </a:ext>
                </a:extLst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457200" y="5181600"/>
            <a:ext cx="9296400" cy="12192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9600" y="5257800"/>
            <a:ext cx="1371600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Result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3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98120" y="152400"/>
            <a:ext cx="9525000" cy="49936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 </a:t>
            </a:r>
            <a:endParaRPr lang="en-US" sz="2800" b="1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5</a:t>
            </a:fld>
            <a:endParaRPr lang="en-US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9301751" y="-2009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172B0A-4D98-42A8-A3C4-DC10FBD8874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8077200" y="685800"/>
            <a:ext cx="1600200" cy="609600"/>
          </a:xfrm>
          <a:prstGeom prst="round2Diag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Trainee</a:t>
            </a:r>
            <a:endParaRPr lang="en-US" dirty="0"/>
          </a:p>
        </p:txBody>
      </p:sp>
      <p:sp>
        <p:nvSpPr>
          <p:cNvPr id="20" name="Pentagon 19"/>
          <p:cNvSpPr/>
          <p:nvPr/>
        </p:nvSpPr>
        <p:spPr>
          <a:xfrm>
            <a:off x="228600" y="990600"/>
            <a:ext cx="6934200" cy="3810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 Responsibility and What is your learning contents (OJT result)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38200" y="1524000"/>
            <a:ext cx="8763000" cy="4572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371600" y="1828800"/>
            <a:ext cx="3124200" cy="533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Job assignment &amp; Responsibility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181600" y="1828800"/>
            <a:ext cx="3733800" cy="533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Learning contents 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2590800"/>
            <a:ext cx="3810000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IT Improvement</a:t>
            </a:r>
          </a:p>
          <a:p>
            <a:r>
              <a:rPr lang="en-US" dirty="0"/>
              <a:t>I Project</a:t>
            </a:r>
          </a:p>
          <a:p>
            <a:endParaRPr lang="en-US" dirty="0"/>
          </a:p>
          <a:p>
            <a:r>
              <a:rPr lang="en-US" dirty="0"/>
              <a:t>Target : Indirect innovation</a:t>
            </a:r>
          </a:p>
          <a:p>
            <a:r>
              <a:rPr lang="en-US" dirty="0"/>
              <a:t>Manpower Efficiency up 10%</a:t>
            </a:r>
          </a:p>
          <a:p>
            <a:endParaRPr lang="en-US" dirty="0"/>
          </a:p>
          <a:p>
            <a:r>
              <a:rPr lang="en-US" dirty="0"/>
              <a:t>and Protect Mistake from human error</a:t>
            </a:r>
          </a:p>
        </p:txBody>
      </p:sp>
      <p:sp>
        <p:nvSpPr>
          <p:cNvPr id="4" name="Rectangle 3"/>
          <p:cNvSpPr/>
          <p:nvPr/>
        </p:nvSpPr>
        <p:spPr>
          <a:xfrm>
            <a:off x="5181600" y="2590800"/>
            <a:ext cx="3733800" cy="2031325"/>
          </a:xfrm>
          <a:prstGeom prst="rect">
            <a:avLst/>
          </a:prstGeom>
          <a:solidFill>
            <a:srgbClr val="EDEDED"/>
          </a:solidFill>
          <a:ln>
            <a:solidFill>
              <a:srgbClr val="262626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Learning Problem</a:t>
            </a:r>
          </a:p>
          <a:p>
            <a:endParaRPr lang="en-US" dirty="0"/>
          </a:p>
          <a:p>
            <a:r>
              <a:rPr lang="en-US" dirty="0"/>
              <a:t>Analyze job working process</a:t>
            </a:r>
          </a:p>
          <a:p>
            <a:endParaRPr lang="en-US" dirty="0"/>
          </a:p>
          <a:p>
            <a:r>
              <a:rPr lang="en-US" dirty="0"/>
              <a:t>System design</a:t>
            </a:r>
          </a:p>
          <a:p>
            <a:endParaRPr lang="en-US" dirty="0"/>
          </a:p>
          <a:p>
            <a:r>
              <a:rPr lang="en-US" dirty="0"/>
              <a:t>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38307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98120" y="152400"/>
            <a:ext cx="9525000" cy="49936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CHALLENGE / PROBLEMS</a:t>
            </a:r>
            <a:endParaRPr lang="en-US" sz="2800" b="1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6</a:t>
            </a:fld>
            <a:endParaRPr lang="en-US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9301751" y="-2009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172B0A-4D98-42A8-A3C4-DC10FBD8874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8077200" y="685800"/>
            <a:ext cx="1600200" cy="609600"/>
          </a:xfrm>
          <a:prstGeom prst="round2Diag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Trainee</a:t>
            </a:r>
            <a:endParaRPr lang="en-US" dirty="0"/>
          </a:p>
        </p:txBody>
      </p:sp>
      <p:sp>
        <p:nvSpPr>
          <p:cNvPr id="20" name="Pentagon 19"/>
          <p:cNvSpPr/>
          <p:nvPr/>
        </p:nvSpPr>
        <p:spPr>
          <a:xfrm>
            <a:off x="228600" y="990600"/>
            <a:ext cx="6934200" cy="3810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 Challenge / Barrier / Problems facing and how to solve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8600" y="1828800"/>
            <a:ext cx="9448800" cy="914400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Challenge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8600" y="2971800"/>
            <a:ext cx="9448800" cy="914400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Barrier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28600" y="4191000"/>
            <a:ext cx="9448800" cy="914400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Problems facing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8600" y="5334000"/>
            <a:ext cx="9448800" cy="1066800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to solve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2286000"/>
            <a:ext cx="6286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/>
              <a:t>ได้พัฒนาทักษะความสามารถที่หลากหลาย และได้เรียนรู้เทคโนโลยีใหม่ๆอยู่เสมอ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3429000"/>
            <a:ext cx="4727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/>
              <a:t>ขาดทักษะในการบริหารจัดการเวลา ให้เหมาะสมต่องานที่ได้รับมอบหมาย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4648200"/>
            <a:ext cx="2972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/>
              <a:t>ไม่สามารถส่งมอบงานได้ทันตามกำหนดเวลา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2000" y="5754469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/>
              <a:t>ปรึกษาขอคำแนะนำจากผู้มีประสบการณ์ ทั้งจากเพื่อนร่วมงาน และหัวหน้างาน</a:t>
            </a:r>
          </a:p>
          <a:p>
            <a:r>
              <a:rPr lang="th-TH" dirty="0" smtClean="0"/>
              <a:t>ฝึก</a:t>
            </a:r>
            <a:r>
              <a:rPr lang="th-TH" dirty="0"/>
              <a:t>ทักษะความสามารถ และศึกษาเทคโนโลยีใหม่ๆ เพื่อนำมาปรับใช้ และลดเวลาในกระบวนการทำงานให้น้อยลง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5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98120" y="152400"/>
            <a:ext cx="9525000" cy="49936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IMPRESSION </a:t>
            </a:r>
            <a:endParaRPr lang="en-US" sz="2800" b="1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7</a:t>
            </a:fld>
            <a:endParaRPr lang="en-US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9301751" y="-2009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172B0A-4D98-42A8-A3C4-DC10FBD8874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8077200" y="685800"/>
            <a:ext cx="1600200" cy="609600"/>
          </a:xfrm>
          <a:prstGeom prst="round2Diag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Trainee</a:t>
            </a:r>
            <a:endParaRPr lang="en-US" dirty="0"/>
          </a:p>
        </p:txBody>
      </p:sp>
      <p:sp>
        <p:nvSpPr>
          <p:cNvPr id="20" name="Pentagon 19"/>
          <p:cNvSpPr/>
          <p:nvPr/>
        </p:nvSpPr>
        <p:spPr>
          <a:xfrm>
            <a:off x="228600" y="990600"/>
            <a:ext cx="4724400" cy="3810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 Impression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8600" y="1524000"/>
            <a:ext cx="9448800" cy="4572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7559" y="1676400"/>
            <a:ext cx="2897641" cy="381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Team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629400" y="4191000"/>
            <a:ext cx="2819400" cy="381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Organization (Canon)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352800" y="2971800"/>
            <a:ext cx="2971800" cy="381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Div.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2124670"/>
            <a:ext cx="5486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/>
              <a:t>	เรา</a:t>
            </a:r>
            <a:r>
              <a:rPr lang="th-TH" dirty="0"/>
              <a:t>ได้แลกเปลี่ยนความคิดเห็น ให้คำปรึกษา และคำแนะนำ</a:t>
            </a:r>
          </a:p>
          <a:p>
            <a:r>
              <a:rPr lang="th-TH" dirty="0"/>
              <a:t>ทั้งทัศนคติในการทำงาน การวางแผนดำเนินงาน และการแก้ไข</a:t>
            </a:r>
            <a:r>
              <a:rPr lang="th-TH" dirty="0" smtClean="0"/>
              <a:t>ปัญหา ให้แก่</a:t>
            </a:r>
            <a:r>
              <a:rPr lang="th-TH" dirty="0"/>
              <a:t>กันอยู่เสมอ</a:t>
            </a:r>
          </a:p>
          <a:p>
            <a:r>
              <a:rPr lang="th-TH" dirty="0" smtClean="0"/>
              <a:t>ทีมคือส่วน</a:t>
            </a:r>
            <a:r>
              <a:rPr lang="th-TH" dirty="0"/>
              <a:t>สำคัญในความสำเร็จของผม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34290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/>
              <a:t>	ผม</a:t>
            </a:r>
            <a:r>
              <a:rPr lang="th-TH" dirty="0"/>
              <a:t>ได้รับความร่วมมือ ความช่วยเหลือ ทั้งด้านข้อมูล และแนวทางในการดำเนินงานทั้งจากภายใน และต่างแผนก</a:t>
            </a:r>
          </a:p>
          <a:p>
            <a:r>
              <a:rPr lang="th-TH" dirty="0"/>
              <a:t>ผมได้เห็นความพยายาม ในกระบวนการทำงาน เพื่อให้งานประสบความสำเร็จตามเป้าหมาย เพื่อตอบรับกับนโยบายขององค์กร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4648200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</a:t>
            </a:r>
            <a:r>
              <a:rPr lang="th-TH" dirty="0" smtClean="0"/>
              <a:t>ผม</a:t>
            </a:r>
            <a:r>
              <a:rPr lang="th-TH" dirty="0"/>
              <a:t>ขอขอบคุณองค์กรที่ต้อนรับผม และพนักงานทุกท่านอย่างอบอุ่น และมองเห็นถึงความสำคัญในการพัฒนาศักยภาพของบุคลากร</a:t>
            </a:r>
          </a:p>
          <a:p>
            <a:r>
              <a:rPr lang="th-TH" dirty="0"/>
              <a:t>พร้อมทั้งจัดอบรมหลักสูตร เพื่อให้พนักงานได้พัฒนาศักยภาพ และประสิทธิภาพในการทำงานอยู่เสมอ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77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98120" y="152400"/>
            <a:ext cx="9525000" cy="49936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COMMITMENT </a:t>
            </a:r>
            <a:endParaRPr lang="en-US" sz="2800" b="1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8</a:t>
            </a:fld>
            <a:endParaRPr lang="en-US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9301751" y="-2009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172B0A-4D98-42A8-A3C4-DC10FBD8874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8077200" y="685800"/>
            <a:ext cx="1600200" cy="609600"/>
          </a:xfrm>
          <a:prstGeom prst="round2Diag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Trainee</a:t>
            </a:r>
            <a:endParaRPr lang="en-US" dirty="0"/>
          </a:p>
        </p:txBody>
      </p:sp>
      <p:sp>
        <p:nvSpPr>
          <p:cNvPr id="20" name="Pentagon 19"/>
          <p:cNvSpPr/>
          <p:nvPr/>
        </p:nvSpPr>
        <p:spPr>
          <a:xfrm>
            <a:off x="228600" y="990600"/>
            <a:ext cx="4724400" cy="3810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 Commitment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4800" y="1524000"/>
            <a:ext cx="9372600" cy="4572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9600" y="1981200"/>
            <a:ext cx="3124200" cy="381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Self Development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3400" y="4267200"/>
            <a:ext cx="3124200" cy="381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to improvement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6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th-TH" dirty="0" smtClean="0"/>
              <a:t>กำหนดส่ง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981200"/>
            <a:ext cx="8794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th-TH" dirty="0" smtClean="0">
                <a:cs typeface="+mj-cs"/>
              </a:rPr>
              <a:t>กำหนดการ ส่ง</a:t>
            </a:r>
            <a:r>
              <a:rPr lang="en-US" dirty="0" smtClean="0">
                <a:cs typeface="+mj-cs"/>
              </a:rPr>
              <a:t> OJT result 12 Month </a:t>
            </a:r>
            <a:r>
              <a:rPr lang="th-TH" dirty="0" smtClean="0">
                <a:cs typeface="+mj-cs"/>
              </a:rPr>
              <a:t>ส่งให้ </a:t>
            </a:r>
            <a:r>
              <a:rPr lang="en-US" dirty="0" smtClean="0">
                <a:cs typeface="+mj-cs"/>
              </a:rPr>
              <a:t>HRD 17 </a:t>
            </a:r>
            <a:r>
              <a:rPr lang="en-US" dirty="0">
                <a:cs typeface="+mj-cs"/>
              </a:rPr>
              <a:t>Aug 2020 </a:t>
            </a:r>
            <a:r>
              <a:rPr lang="th-TH" dirty="0" smtClean="0">
                <a:cs typeface="+mj-cs"/>
              </a:rPr>
              <a:t>(กรุณาให้ </a:t>
            </a:r>
            <a:r>
              <a:rPr lang="en-US" dirty="0" smtClean="0">
                <a:cs typeface="+mj-cs"/>
              </a:rPr>
              <a:t>GM </a:t>
            </a:r>
            <a:r>
              <a:rPr lang="th-TH" dirty="0" smtClean="0">
                <a:cs typeface="+mj-cs"/>
              </a:rPr>
              <a:t>อนุมัติให้เรียบร้อย)</a:t>
            </a:r>
          </a:p>
          <a:p>
            <a:pPr marL="342900" indent="-342900">
              <a:buAutoNum type="arabicParenR"/>
            </a:pPr>
            <a:r>
              <a:rPr lang="en-US" dirty="0" smtClean="0">
                <a:cs typeface="+mj-cs"/>
              </a:rPr>
              <a:t>File Presentation</a:t>
            </a:r>
            <a:r>
              <a:rPr lang="th-TH" dirty="0">
                <a:cs typeface="+mj-cs"/>
              </a:rPr>
              <a:t> </a:t>
            </a:r>
            <a:r>
              <a:rPr lang="th-TH" dirty="0" smtClean="0">
                <a:cs typeface="+mj-cs"/>
              </a:rPr>
              <a:t>ทั้ง </a:t>
            </a:r>
            <a:r>
              <a:rPr lang="en-US" dirty="0" smtClean="0">
                <a:cs typeface="+mj-cs"/>
              </a:rPr>
              <a:t>Trainer </a:t>
            </a:r>
            <a:r>
              <a:rPr lang="th-TH" dirty="0" smtClean="0">
                <a:cs typeface="+mj-cs"/>
              </a:rPr>
              <a:t>และ </a:t>
            </a:r>
            <a:r>
              <a:rPr lang="en-US" dirty="0" smtClean="0">
                <a:cs typeface="+mj-cs"/>
              </a:rPr>
              <a:t>Trainee </a:t>
            </a:r>
            <a:r>
              <a:rPr lang="th-TH" dirty="0" smtClean="0">
                <a:cs typeface="+mj-cs"/>
              </a:rPr>
              <a:t>ส่งให้ </a:t>
            </a:r>
            <a:r>
              <a:rPr lang="en-US" dirty="0" smtClean="0">
                <a:cs typeface="+mj-cs"/>
              </a:rPr>
              <a:t>HRD </a:t>
            </a:r>
            <a:r>
              <a:rPr lang="th-TH" dirty="0" smtClean="0">
                <a:cs typeface="+mj-cs"/>
              </a:rPr>
              <a:t>วันที่ </a:t>
            </a:r>
            <a:r>
              <a:rPr lang="en-US" dirty="0" smtClean="0">
                <a:cs typeface="+mj-cs"/>
              </a:rPr>
              <a:t>17 </a:t>
            </a:r>
            <a:r>
              <a:rPr lang="en-US" dirty="0">
                <a:cs typeface="+mj-cs"/>
              </a:rPr>
              <a:t>Aug </a:t>
            </a:r>
            <a:r>
              <a:rPr lang="en-US" dirty="0" smtClean="0">
                <a:cs typeface="+mj-cs"/>
              </a:rPr>
              <a:t>2020 (</a:t>
            </a:r>
            <a:r>
              <a:rPr lang="th-TH" dirty="0" smtClean="0">
                <a:cs typeface="+mj-cs"/>
              </a:rPr>
              <a:t>ก่อนส่งให้ผู้จัดการตรวจสอบก่อนค่ะ)</a:t>
            </a:r>
          </a:p>
          <a:p>
            <a:pPr marL="342900" indent="-342900">
              <a:buAutoNum type="arabicParenR"/>
            </a:pPr>
            <a:r>
              <a:rPr lang="th-TH" dirty="0" smtClean="0">
                <a:cs typeface="+mj-cs"/>
              </a:rPr>
              <a:t>ร่างสคลิปสำหรับนำเสนอคร่าวๆ (เพื่อให้</a:t>
            </a:r>
            <a:r>
              <a:rPr lang="en-US" dirty="0" smtClean="0">
                <a:cs typeface="+mj-cs"/>
              </a:rPr>
              <a:t> SA Staff </a:t>
            </a:r>
            <a:r>
              <a:rPr lang="th-TH" dirty="0" smtClean="0">
                <a:cs typeface="+mj-cs"/>
              </a:rPr>
              <a:t>ได้มีเวลาอ่านและเตรียมตัวแปล)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1037" y="3200400"/>
            <a:ext cx="8543925" cy="1325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dirty="0" smtClean="0"/>
              <a:t>การนำเสนอ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5834" y="4724400"/>
            <a:ext cx="9197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>
                <a:cs typeface="+mj-cs"/>
              </a:rPr>
              <a:t>Slide Presentation </a:t>
            </a:r>
            <a:r>
              <a:rPr lang="th-TH" dirty="0" smtClean="0">
                <a:cs typeface="+mj-cs"/>
              </a:rPr>
              <a:t>ทำเป็นภาษาอังกฤษ การนำเสนอ นำเสนอด้วยภาษาไทย (หากใครสามารถนำเสนอเป็นภาษาอังกฤษ โดยไม่ต้องใช้ </a:t>
            </a:r>
            <a:r>
              <a:rPr lang="en-US" dirty="0" smtClean="0">
                <a:cs typeface="+mj-cs"/>
              </a:rPr>
              <a:t>SA Staff </a:t>
            </a:r>
            <a:r>
              <a:rPr lang="th-TH" dirty="0" smtClean="0">
                <a:cs typeface="+mj-cs"/>
              </a:rPr>
              <a:t>บอกได้ค่ะ)</a:t>
            </a:r>
          </a:p>
          <a:p>
            <a:pPr marL="342900" indent="-342900">
              <a:buAutoNum type="arabicParenR"/>
            </a:pPr>
            <a:r>
              <a:rPr lang="th-TH" dirty="0" smtClean="0">
                <a:cs typeface="+mj-cs"/>
              </a:rPr>
              <a:t>การนำเสนอ </a:t>
            </a:r>
            <a:r>
              <a:rPr lang="en-US" dirty="0" smtClean="0">
                <a:cs typeface="+mj-cs"/>
              </a:rPr>
              <a:t>Trainer </a:t>
            </a:r>
            <a:r>
              <a:rPr lang="th-TH" dirty="0" smtClean="0">
                <a:cs typeface="+mj-cs"/>
              </a:rPr>
              <a:t>นำเสนอก่อน แล้วตามด้วย </a:t>
            </a:r>
            <a:r>
              <a:rPr lang="en-US" dirty="0" smtClean="0">
                <a:cs typeface="+mj-cs"/>
              </a:rPr>
              <a:t>Trainee</a:t>
            </a:r>
            <a:endParaRPr lang="th-TH" dirty="0" smtClean="0">
              <a:cs typeface="+mj-cs"/>
            </a:endParaRPr>
          </a:p>
          <a:p>
            <a:pPr marL="342900" indent="-342900">
              <a:buAutoNum type="arabicParenR"/>
            </a:pPr>
            <a:r>
              <a:rPr lang="th-TH" dirty="0" smtClean="0">
                <a:cs typeface="+mj-cs"/>
              </a:rPr>
              <a:t>เมื่อนำเสนอจบ  </a:t>
            </a:r>
            <a:r>
              <a:rPr lang="en-US" dirty="0" smtClean="0">
                <a:cs typeface="+mj-cs"/>
              </a:rPr>
              <a:t>Mgr. </a:t>
            </a:r>
            <a:r>
              <a:rPr lang="en-US" dirty="0" err="1" smtClean="0">
                <a:cs typeface="+mj-cs"/>
              </a:rPr>
              <a:t>Agm</a:t>
            </a:r>
            <a:r>
              <a:rPr lang="en-US" dirty="0" smtClean="0">
                <a:cs typeface="+mj-cs"/>
              </a:rPr>
              <a:t> GM </a:t>
            </a:r>
            <a:r>
              <a:rPr lang="th-TH" dirty="0" smtClean="0">
                <a:cs typeface="+mj-cs"/>
              </a:rPr>
              <a:t>จะให้คำแนะนำเพิ่ม</a:t>
            </a:r>
          </a:p>
        </p:txBody>
      </p:sp>
    </p:spTree>
    <p:extLst>
      <p:ext uri="{BB962C8B-B14F-4D97-AF65-F5344CB8AC3E}">
        <p14:creationId xmlns:p14="http://schemas.microsoft.com/office/powerpoint/2010/main" val="149364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16464</TotalTime>
  <Words>511</Words>
  <Application>Microsoft Office PowerPoint</Application>
  <PresentationFormat>A4 Paper (210x297 mm)</PresentationFormat>
  <Paragraphs>124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Angsana New</vt:lpstr>
      <vt:lpstr>Arial</vt:lpstr>
      <vt:lpstr>Calibri</vt:lpstr>
      <vt:lpstr>Calibri Light</vt:lpstr>
      <vt:lpstr>Cordia New</vt:lpstr>
      <vt:lpstr>Segoe UI</vt:lpstr>
      <vt:lpstr>Office Theme</vt:lpstr>
      <vt:lpstr>OJT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กำหนดส่ง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C010294</dc:creator>
  <cp:lastModifiedBy>NATTAPONG BANJUN</cp:lastModifiedBy>
  <cp:revision>1041</cp:revision>
  <cp:lastPrinted>2020-08-04T07:23:19Z</cp:lastPrinted>
  <dcterms:created xsi:type="dcterms:W3CDTF">2017-06-12T04:06:09Z</dcterms:created>
  <dcterms:modified xsi:type="dcterms:W3CDTF">2020-08-11T10:15:16Z</dcterms:modified>
</cp:coreProperties>
</file>