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BDFE40-B5D0-4B9B-B622-246CC106C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40A09A6-A684-4FD3-8FEF-DBA39C078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C661C90-31CD-4729-8896-C52944AD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0FE686-90AA-4049-96E2-E5C9B6E6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07518BA-6A39-4769-A878-0893ECDF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A0B90E-C2AC-4FEB-BAA2-619087CB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DAC7BE6-7D8A-43CF-AD6B-86FE86E8F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9704149-0127-4AB4-A304-01B1D572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8849929-2FB1-46D9-AA0C-A41EAAE3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44B749C-16FB-4550-AA5B-BF3F7FD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A624BAA-9AB9-4E45-A723-774D19391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D38D2B-8FA1-44F5-8458-1075D23C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1080449-E8FA-49F8-AE94-E7063B6B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B3E21A-83DA-4103-8A52-70CB110A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A44D100-3184-4397-AC10-22EE4D9E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22DE3E-9357-4CB2-A466-966736F6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621D376-185A-4B49-97FA-079B5F5A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6BFB16F-F799-44BA-BCB0-CFAE4304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E16F236-5916-494D-9EEF-ADABC47C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D4B00F2-2D3C-450B-A9D5-E31C5653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307689-44CB-4A74-9AF9-D7D33AA8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B8934C-80E6-4B8D-8C49-0387A2B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F331C8B-3EB8-4039-8D99-A7FB68F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3E045AD-58F1-4389-92B8-EDD17821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5A877AF-0E18-44AD-A4ED-7FCA9A99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91C158-DA72-45FA-9734-96E721A6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EEFC2CD-EDA3-4D95-8D84-3985A88D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5C133E8-9D56-4B6A-8233-14CACB70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2DD5384-FF6F-478D-89A6-BC3F22A8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5974BA7-9DD8-41ED-B1C2-A83C09A9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290ECA1-A264-47DC-AF8D-F504DEFD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FDEBA3-85B7-4AD0-8ABF-2CE7954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68B3B3-71EE-4067-81CF-4AE96820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C148769-658B-454A-915D-C69EDDF28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E0A1B78-64F7-442C-ABC7-4F90BDD5B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28BE5C81-ADF4-4946-AB66-B0FBA127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3FB8F23-2D1B-440A-9412-01A701A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7B44575-EF3E-4FBE-860C-07ED04B0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B7D4D7B-CCC1-4BD1-A7F7-D169A370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A433BA-48FE-492E-AFE0-3FE9569E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5FAD744-CCD9-4BA0-B3FD-7621ACE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4E1D012-8516-41F8-9A18-6EA2E999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1C11190-499E-49AB-9F35-D5E61772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D01222A-638F-4790-B2CB-183E58E8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1914354-58E6-4752-8DA1-B02A987A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66CD3D7-5688-4DE6-AEE6-BD5975F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A258A8-3948-4DF9-81C1-07D73291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8580ACA-91C1-4792-A115-454B4B48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33F24DF-F71A-4A73-8A1F-358EEBB5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A1A2B7-F69F-4CCD-A0F3-CA56D330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8F927F1-EAE5-41FD-BAC0-D8876BB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9E00647-1881-4E64-ABA9-14B8D2C7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65AFCD-CA99-49B4-985D-8489970B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D29AF6E-5BD2-4E57-B4EE-C605D641D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6D86990-191A-43E2-8D96-79B13849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A1BD20A-DC80-4818-9E81-E32B01D6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8622135-E034-4876-92DC-4A6F991E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0D9CF6B-5D6B-4335-B962-7BA897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B6AE77B-AE6E-404F-AD11-34BEB874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2071CA9-FAC6-4FC0-A8AF-BF0502F7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4CC992B-B2A6-495F-A979-F40274540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FADA-2791-4480-8662-223256E81CD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F2ECEB-100A-4F2D-B4FB-C5607C9EC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10B8C5-50F1-482C-A22C-9710507C8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0CD3-6DC1-4A5E-90AF-5A95D21D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7054FB4-A3C0-40B7-9A03-2F5AD785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1" y="148741"/>
            <a:ext cx="6388963" cy="3719703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B223607-CF76-4314-B2C1-796370BD4306}"/>
              </a:ext>
            </a:extLst>
          </p:cNvPr>
          <p:cNvSpPr txBox="1"/>
          <p:nvPr/>
        </p:nvSpPr>
        <p:spPr>
          <a:xfrm>
            <a:off x="1085017" y="4046275"/>
            <a:ext cx="211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SRD / DRIS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1001C4C-2F52-4DEF-A39B-F4327FAF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43" y="2994509"/>
            <a:ext cx="6575256" cy="371475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4CAAFD3-162C-440A-86B8-CBDD1A9B3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694" y="148742"/>
            <a:ext cx="5886450" cy="2845768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DC11831-F9E1-437B-B32D-B7387354B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6" y="2766729"/>
            <a:ext cx="6186534" cy="39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1235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</Words>
  <Application>Microsoft Office PowerPoint</Application>
  <PresentationFormat>แบบจอกว้าง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Nattapong Banjun</dc:creator>
  <cp:lastModifiedBy>Nattapong Banjun</cp:lastModifiedBy>
  <cp:revision>3</cp:revision>
  <dcterms:created xsi:type="dcterms:W3CDTF">2020-01-20T22:10:55Z</dcterms:created>
  <dcterms:modified xsi:type="dcterms:W3CDTF">2020-01-20T23:08:56Z</dcterms:modified>
</cp:coreProperties>
</file>