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0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1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0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3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6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6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6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2601-2B58-408D-8F67-68E88F0FC696}" type="datetimeFigureOut">
              <a:rPr lang="en-US" smtClean="0"/>
              <a:t>24/7/2020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7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12700"/>
            <a:ext cx="12184685" cy="224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78867" y="145781"/>
            <a:ext cx="1408767" cy="1828791"/>
            <a:chOff x="5300738" y="-256760"/>
            <a:chExt cx="1489038" cy="1769838"/>
          </a:xfrm>
        </p:grpSpPr>
        <p:grpSp>
          <p:nvGrpSpPr>
            <p:cNvPr id="14" name="Group 13"/>
            <p:cNvGrpSpPr/>
            <p:nvPr/>
          </p:nvGrpSpPr>
          <p:grpSpPr>
            <a:xfrm>
              <a:off x="5300738" y="-256760"/>
              <a:ext cx="837799" cy="1769838"/>
              <a:chOff x="3757689" y="2270538"/>
              <a:chExt cx="837799" cy="176983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757689" y="2270538"/>
                <a:ext cx="6326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 smtClean="0">
                    <a:ln w="381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</a:ln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endParaRPr lang="en-US" sz="6000" b="1" dirty="0"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20296" y="2634347"/>
                <a:ext cx="6298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ln w="381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</a:ln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68416" y="3024713"/>
                <a:ext cx="52707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ln w="381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</a:ln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55970" y="60439"/>
              <a:ext cx="921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omestic</a:t>
              </a:r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35467" y="796137"/>
              <a:ext cx="754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ontrol</a:t>
              </a:r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75001" y="442269"/>
              <a:ext cx="902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utsuryu</a:t>
              </a:r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241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34968" y="114001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524586" y="1140015"/>
            <a:ext cx="130450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25237" y="1152489"/>
            <a:ext cx="179909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30754" y="1234466"/>
            <a:ext cx="1160920" cy="72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774037" y="1336919"/>
            <a:ext cx="1396079" cy="54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745951" y="8332"/>
            <a:ext cx="1943100" cy="2103691"/>
            <a:chOff x="7745951" y="8332"/>
            <a:chExt cx="1943100" cy="2103691"/>
          </a:xfrm>
        </p:grpSpPr>
        <p:grpSp>
          <p:nvGrpSpPr>
            <p:cNvPr id="102" name="Group 101"/>
            <p:cNvGrpSpPr/>
            <p:nvPr/>
          </p:nvGrpSpPr>
          <p:grpSpPr>
            <a:xfrm>
              <a:off x="8058699" y="37666"/>
              <a:ext cx="1144905" cy="2074357"/>
              <a:chOff x="9718742" y="174824"/>
              <a:chExt cx="1546157" cy="2054415"/>
            </a:xfrm>
          </p:grpSpPr>
          <p:sp>
            <p:nvSpPr>
              <p:cNvPr id="103" name="Parallelogram 102"/>
              <p:cNvSpPr/>
              <p:nvPr/>
            </p:nvSpPr>
            <p:spPr>
              <a:xfrm>
                <a:off x="9718742" y="174824"/>
                <a:ext cx="1546157" cy="205441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Parallelogram 103"/>
              <p:cNvSpPr/>
              <p:nvPr/>
            </p:nvSpPr>
            <p:spPr>
              <a:xfrm>
                <a:off x="10011174" y="266700"/>
                <a:ext cx="1194518" cy="625971"/>
              </a:xfrm>
              <a:prstGeom prst="parallelogram">
                <a:avLst>
                  <a:gd name="adj" fmla="val 14856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7745951" y="8332"/>
              <a:ext cx="1943100" cy="647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LCA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8723851" y="8332"/>
            <a:ext cx="1943100" cy="2103691"/>
            <a:chOff x="7745951" y="8332"/>
            <a:chExt cx="1943100" cy="2103691"/>
          </a:xfrm>
        </p:grpSpPr>
        <p:grpSp>
          <p:nvGrpSpPr>
            <p:cNvPr id="117" name="Group 116"/>
            <p:cNvGrpSpPr/>
            <p:nvPr/>
          </p:nvGrpSpPr>
          <p:grpSpPr>
            <a:xfrm>
              <a:off x="8058699" y="37666"/>
              <a:ext cx="1144905" cy="2074357"/>
              <a:chOff x="9718742" y="174824"/>
              <a:chExt cx="1546157" cy="2054415"/>
            </a:xfrm>
          </p:grpSpPr>
          <p:sp>
            <p:nvSpPr>
              <p:cNvPr id="119" name="Parallelogram 118"/>
              <p:cNvSpPr/>
              <p:nvPr/>
            </p:nvSpPr>
            <p:spPr>
              <a:xfrm>
                <a:off x="9718742" y="174824"/>
                <a:ext cx="1546157" cy="205441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Parallelogram 119"/>
              <p:cNvSpPr/>
              <p:nvPr/>
            </p:nvSpPr>
            <p:spPr>
              <a:xfrm>
                <a:off x="10011174" y="266700"/>
                <a:ext cx="1194518" cy="625971"/>
              </a:xfrm>
              <a:prstGeom prst="parallelogram">
                <a:avLst>
                  <a:gd name="adj" fmla="val 14856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745951" y="8332"/>
              <a:ext cx="1943100" cy="647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Rec.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726251" y="8332"/>
            <a:ext cx="1943100" cy="2103691"/>
            <a:chOff x="7745951" y="8332"/>
            <a:chExt cx="1943100" cy="2103691"/>
          </a:xfrm>
        </p:grpSpPr>
        <p:grpSp>
          <p:nvGrpSpPr>
            <p:cNvPr id="122" name="Group 121"/>
            <p:cNvGrpSpPr/>
            <p:nvPr/>
          </p:nvGrpSpPr>
          <p:grpSpPr>
            <a:xfrm>
              <a:off x="8058699" y="37666"/>
              <a:ext cx="1144905" cy="2074357"/>
              <a:chOff x="9718742" y="174824"/>
              <a:chExt cx="1546157" cy="2054415"/>
            </a:xfrm>
          </p:grpSpPr>
          <p:sp>
            <p:nvSpPr>
              <p:cNvPr id="124" name="Parallelogram 123"/>
              <p:cNvSpPr/>
              <p:nvPr/>
            </p:nvSpPr>
            <p:spPr>
              <a:xfrm>
                <a:off x="9718742" y="174824"/>
                <a:ext cx="1546157" cy="205441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Parallelogram 124"/>
              <p:cNvSpPr/>
              <p:nvPr/>
            </p:nvSpPr>
            <p:spPr>
              <a:xfrm>
                <a:off x="10011174" y="266700"/>
                <a:ext cx="1194518" cy="625971"/>
              </a:xfrm>
              <a:prstGeom prst="parallelogram">
                <a:avLst>
                  <a:gd name="adj" fmla="val 14856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7745951" y="8332"/>
              <a:ext cx="1943100" cy="647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89048" y="8332"/>
            <a:ext cx="1943100" cy="2103691"/>
            <a:chOff x="7745951" y="8332"/>
            <a:chExt cx="1943100" cy="2103691"/>
          </a:xfrm>
        </p:grpSpPr>
        <p:grpSp>
          <p:nvGrpSpPr>
            <p:cNvPr id="127" name="Group 126"/>
            <p:cNvGrpSpPr/>
            <p:nvPr/>
          </p:nvGrpSpPr>
          <p:grpSpPr>
            <a:xfrm>
              <a:off x="8058699" y="37666"/>
              <a:ext cx="1144905" cy="2074357"/>
              <a:chOff x="9718742" y="174824"/>
              <a:chExt cx="1546157" cy="2054415"/>
            </a:xfrm>
          </p:grpSpPr>
          <p:sp>
            <p:nvSpPr>
              <p:cNvPr id="129" name="Parallelogram 128"/>
              <p:cNvSpPr/>
              <p:nvPr/>
            </p:nvSpPr>
            <p:spPr>
              <a:xfrm>
                <a:off x="9718742" y="174824"/>
                <a:ext cx="1546157" cy="205441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Parallelogram 129"/>
              <p:cNvSpPr/>
              <p:nvPr/>
            </p:nvSpPr>
            <p:spPr>
              <a:xfrm>
                <a:off x="10011174" y="266700"/>
                <a:ext cx="1194518" cy="625971"/>
              </a:xfrm>
              <a:prstGeom prst="parallelogram">
                <a:avLst>
                  <a:gd name="adj" fmla="val 14856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7745951" y="8332"/>
              <a:ext cx="1943100" cy="647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8385" y="24437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7193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948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99709" y="32806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5382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738722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44836" y="4070705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6" y="4328344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5" y="4585614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84281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1760" y="51000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69786" y="5414955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45898" y="566860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88601" y="5862029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68821" y="6197259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56328" y="6453630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2009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35" t="50775" r="3384" b="16584"/>
          <a:stretch/>
        </p:blipFill>
        <p:spPr>
          <a:xfrm>
            <a:off x="838200" y="2477156"/>
            <a:ext cx="10515600" cy="30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3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3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MR.SURASIT DEJANTEK</dc:creator>
  <cp:lastModifiedBy>MR.SURASIT DEJANTEK</cp:lastModifiedBy>
  <cp:revision>19</cp:revision>
  <dcterms:created xsi:type="dcterms:W3CDTF">2020-07-23T10:37:03Z</dcterms:created>
  <dcterms:modified xsi:type="dcterms:W3CDTF">2020-07-24T11:21:47Z</dcterms:modified>
</cp:coreProperties>
</file>