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57" r:id="rId6"/>
    <p:sldId id="258" r:id="rId7"/>
    <p:sldId id="256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77AE-27AF-43ED-9B80-9CF007D710BB}" type="datetimeFigureOut">
              <a:rPr lang="en-US" smtClean="0"/>
              <a:t>23/7/2020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2FB8-5890-4349-A9E0-CDDD05B6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8747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6430" y="4328"/>
            <a:ext cx="563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RA-Domestic Butsuryu Control (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DBC-RA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846" y="606669"/>
            <a:ext cx="1160584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</a:t>
            </a:r>
            <a:endParaRPr 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2521" y="606668"/>
            <a:ext cx="1246960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endParaRPr 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399" y="589030"/>
            <a:ext cx="1270489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endParaRPr lang="en-US" sz="16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4318" y="589030"/>
            <a:ext cx="1270489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533" y="589030"/>
            <a:ext cx="1270489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</a:t>
            </a:r>
            <a:endParaRPr lang="en-US" sz="16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452" y="589030"/>
            <a:ext cx="1270489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  <a:endParaRPr 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4810" y="2229959"/>
            <a:ext cx="5811709" cy="23651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1624" y="1869476"/>
            <a:ext cx="925568" cy="342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1000" y="1869421"/>
            <a:ext cx="925568" cy="342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4810" y="2212321"/>
            <a:ext cx="5811709" cy="2365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62990" y="1851808"/>
            <a:ext cx="99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5605" y="1851808"/>
            <a:ext cx="80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060" y="4706818"/>
            <a:ext cx="1338974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control</a:t>
            </a:r>
            <a:endParaRPr lang="en-US" sz="1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95012" y="4706818"/>
            <a:ext cx="1246960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  <a:endParaRPr lang="en-US" sz="1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99389" y="4683263"/>
            <a:ext cx="1270489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Admin&amp;</a:t>
            </a:r>
          </a:p>
          <a:p>
            <a:pPr algn="ctr"/>
            <a:r>
              <a:rPr lang="en-US" sz="1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control</a:t>
            </a:r>
            <a:endParaRPr lang="en-US" sz="1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31502" y="4689179"/>
            <a:ext cx="1270489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  <a:endParaRPr lang="en-US" sz="1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46030" y="4683262"/>
            <a:ext cx="1270489" cy="404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  <a:endParaRPr lang="en-US" sz="1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060" y="5076042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stock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8632" y="5125866"/>
            <a:ext cx="126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9958" y="5125866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milkrun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7389" y="5085773"/>
            <a:ext cx="129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control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08179" y="5111210"/>
            <a:ext cx="126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ECN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EOL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4987" y="6105292"/>
            <a:ext cx="1667534" cy="484632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  <a:endParaRPr lang="en-US" sz="1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2521" y="1005946"/>
            <a:ext cx="232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  Policy</a:t>
            </a:r>
          </a:p>
          <a:p>
            <a:r>
              <a:rPr lang="th-TH" sz="1200" dirty="0" smtClean="0"/>
              <a:t>-        </a:t>
            </a:r>
            <a:r>
              <a:rPr lang="en-US" sz="1200" dirty="0" smtClean="0"/>
              <a:t>Organization  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98009" y="994408"/>
            <a:ext cx="23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 ISO 9001</a:t>
            </a:r>
          </a:p>
          <a:p>
            <a:r>
              <a:rPr lang="en-US" sz="1200" dirty="0" smtClean="0"/>
              <a:t>-     ISO 18001</a:t>
            </a:r>
          </a:p>
          <a:p>
            <a:r>
              <a:rPr lang="en-US" sz="1200" dirty="0" smtClean="0"/>
              <a:t>-     ISO 45001 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8918" y="997179"/>
            <a:ext cx="188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Stock Reduction</a:t>
            </a:r>
          </a:p>
          <a:p>
            <a:r>
              <a:rPr lang="en-US" sz="1200" dirty="0" smtClean="0"/>
              <a:t>-    Inventory Accuracy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 Indirect innovation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Butsuryu improvement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37712" y="979541"/>
            <a:ext cx="188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SI-SO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Cross dock 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common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4345" y="1869421"/>
            <a:ext cx="2763635" cy="27080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รูปพร้อมคำบรรยายแผนก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5584" y="1609981"/>
            <a:ext cx="986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5556" y="6636320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© </a:t>
            </a:r>
            <a:r>
              <a:rPr lang="th-TH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sz="1100" b="1" dirty="0" smtClean="0"/>
              <a:t> 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</a:t>
            </a:r>
            <a:r>
              <a:rPr lang="en-US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Genba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-IT : DBC-RA &amp; HT Dept. </a:t>
            </a:r>
          </a:p>
        </p:txBody>
      </p:sp>
    </p:spTree>
    <p:extLst>
      <p:ext uri="{BB962C8B-B14F-4D97-AF65-F5344CB8AC3E}">
        <p14:creationId xmlns:p14="http://schemas.microsoft.com/office/powerpoint/2010/main" val="34670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" y="553914"/>
            <a:ext cx="8602842" cy="6075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369" y="1143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DBC-RA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1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509954"/>
            <a:ext cx="8659907" cy="6075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369" y="1143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DBC-HT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9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4" y="255185"/>
            <a:ext cx="8686802" cy="64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87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6430" y="4328"/>
            <a:ext cx="518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RA-Production Administration  (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846" y="606669"/>
            <a:ext cx="1160584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2521" y="606668"/>
            <a:ext cx="1246960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399" y="589030"/>
            <a:ext cx="1270489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4318" y="589030"/>
            <a:ext cx="1270489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533" y="589030"/>
            <a:ext cx="1270489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452" y="589030"/>
            <a:ext cx="1270489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4810" y="2229959"/>
            <a:ext cx="5811709" cy="23651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1624" y="1869476"/>
            <a:ext cx="925568" cy="342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1000" y="1869421"/>
            <a:ext cx="925568" cy="342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4810" y="2212321"/>
            <a:ext cx="5811709" cy="2365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62990" y="1851808"/>
            <a:ext cx="99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5605" y="1851808"/>
            <a:ext cx="80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1654" y="4716132"/>
            <a:ext cx="1338974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03516" y="4718127"/>
            <a:ext cx="1246960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4807" y="4710795"/>
            <a:ext cx="1270489" cy="404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model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1654" y="5085356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07136" y="5137175"/>
            <a:ext cx="126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Tanaoroshi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ECN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3263" y="5147482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Autumn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4987" y="6105292"/>
            <a:ext cx="1667534" cy="484632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Hexagon 28"/>
          <p:cNvSpPr/>
          <p:nvPr/>
        </p:nvSpPr>
        <p:spPr>
          <a:xfrm>
            <a:off x="2286000" y="6105292"/>
            <a:ext cx="1304440" cy="48463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In-side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3886199" y="6105292"/>
            <a:ext cx="1467097" cy="484632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Out-side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2521" y="1005946"/>
            <a:ext cx="232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  Policy</a:t>
            </a:r>
          </a:p>
          <a:p>
            <a:r>
              <a:rPr lang="th-TH" sz="1200" dirty="0" smtClean="0"/>
              <a:t>-        </a:t>
            </a:r>
            <a:r>
              <a:rPr lang="en-US" sz="1200" dirty="0" smtClean="0"/>
              <a:t>Organization  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98009" y="994408"/>
            <a:ext cx="23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 ISO 9001</a:t>
            </a:r>
          </a:p>
          <a:p>
            <a:r>
              <a:rPr lang="en-US" sz="1200" dirty="0" smtClean="0"/>
              <a:t>-     ISO 18001</a:t>
            </a:r>
          </a:p>
          <a:p>
            <a:r>
              <a:rPr lang="en-US" sz="1200" dirty="0" smtClean="0"/>
              <a:t>-     ISO 45001 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8918" y="997179"/>
            <a:ext cx="188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r>
              <a:rPr lang="en-US" sz="1200" dirty="0" smtClean="0"/>
              <a:t>-   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 </a:t>
            </a:r>
            <a:r>
              <a:rPr lang="en-US" sz="1200" dirty="0" err="1" smtClean="0"/>
              <a:t>xxxx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37712" y="979541"/>
            <a:ext cx="188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Dynamic plan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MT Database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4345" y="1869421"/>
            <a:ext cx="2763635" cy="270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รูปพร้อมคำบรรยายแผนก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5584" y="1609981"/>
            <a:ext cx="986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5556" y="6636320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© </a:t>
            </a:r>
            <a:r>
              <a:rPr lang="th-TH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sz="1100" b="1" dirty="0" smtClean="0"/>
              <a:t> 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</a:t>
            </a:r>
            <a:r>
              <a:rPr lang="en-US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Genba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-IT : DBC-RA &amp; HT Dept. </a:t>
            </a:r>
          </a:p>
        </p:txBody>
      </p:sp>
    </p:spTree>
    <p:extLst>
      <p:ext uri="{BB962C8B-B14F-4D97-AF65-F5344CB8AC3E}">
        <p14:creationId xmlns:p14="http://schemas.microsoft.com/office/powerpoint/2010/main" val="24051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8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1336430" y="4328"/>
            <a:ext cx="485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 International Trade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Conrtrol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ITC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846" y="606669"/>
            <a:ext cx="1160584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2521" y="606668"/>
            <a:ext cx="1246960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399" y="589030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endParaRPr 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4318" y="589030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533" y="589030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</a:t>
            </a:r>
            <a:endParaRPr 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452" y="589030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4810" y="2229959"/>
            <a:ext cx="5811709" cy="23651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1624" y="1869476"/>
            <a:ext cx="925568" cy="342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1000" y="1869421"/>
            <a:ext cx="925568" cy="342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4810" y="2212321"/>
            <a:ext cx="5811709" cy="2365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62990" y="1851808"/>
            <a:ext cx="99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5605" y="1851808"/>
            <a:ext cx="80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6678" y="4716132"/>
            <a:ext cx="1338974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BOI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79267" y="4718127"/>
            <a:ext cx="1246960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8531" y="4710795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6678" y="5085356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4987" y="6105292"/>
            <a:ext cx="1667534" cy="4846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  <a:endParaRPr 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Hexagon 28"/>
          <p:cNvSpPr/>
          <p:nvPr/>
        </p:nvSpPr>
        <p:spPr>
          <a:xfrm>
            <a:off x="2286000" y="6105292"/>
            <a:ext cx="1304440" cy="48463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In-side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3886199" y="6105292"/>
            <a:ext cx="1467097" cy="48463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Out-side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2521" y="1005946"/>
            <a:ext cx="232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  Policy</a:t>
            </a:r>
          </a:p>
          <a:p>
            <a:r>
              <a:rPr lang="th-TH" sz="1200" dirty="0" smtClean="0"/>
              <a:t>-        </a:t>
            </a:r>
            <a:r>
              <a:rPr lang="en-US" sz="1200" dirty="0" smtClean="0"/>
              <a:t>Organization  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98009" y="994408"/>
            <a:ext cx="23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 ISO 9001</a:t>
            </a:r>
          </a:p>
          <a:p>
            <a:r>
              <a:rPr lang="en-US" sz="1200" dirty="0" smtClean="0"/>
              <a:t>-     ISO 18001</a:t>
            </a:r>
          </a:p>
          <a:p>
            <a:r>
              <a:rPr lang="en-US" sz="1200" dirty="0" smtClean="0"/>
              <a:t>-     ISO 45001 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8918" y="997179"/>
            <a:ext cx="188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r>
              <a:rPr lang="en-US" sz="1200" dirty="0" smtClean="0"/>
              <a:t>-   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 </a:t>
            </a:r>
            <a:r>
              <a:rPr lang="en-US" sz="1200" dirty="0" err="1" smtClean="0"/>
              <a:t>xxxx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37712" y="979541"/>
            <a:ext cx="188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/>
              <a:t>xxxx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xxxx</a:t>
            </a:r>
            <a:endParaRPr lang="en-US" sz="1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154345" y="1869421"/>
            <a:ext cx="2763635" cy="270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รูปพร้อมคำบรรยายแผนก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5584" y="1609981"/>
            <a:ext cx="986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5556" y="6636320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© </a:t>
            </a:r>
            <a:r>
              <a:rPr lang="th-TH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sz="1100" b="1" dirty="0" smtClean="0"/>
              <a:t> 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</a:t>
            </a:r>
            <a:r>
              <a:rPr lang="en-US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Genba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-IT : DBC-RA &amp; HT Dept.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38197" y="5117733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8531" y="5115242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81111" y="4689523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Vanning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81111" y="5093970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2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8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1336430" y="4328"/>
            <a:ext cx="446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 Material Part Control  (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MPC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846" y="606669"/>
            <a:ext cx="1160584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2521" y="606668"/>
            <a:ext cx="1246960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us 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399" y="589030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Document </a:t>
            </a:r>
            <a:endParaRPr 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4318" y="589030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533" y="589030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</a:t>
            </a:r>
            <a:endParaRPr 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452" y="589030"/>
            <a:ext cx="1270489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4810" y="2229959"/>
            <a:ext cx="5811709" cy="23651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1624" y="1869476"/>
            <a:ext cx="925568" cy="342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1000" y="1869421"/>
            <a:ext cx="925568" cy="342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4810" y="2212321"/>
            <a:ext cx="5811709" cy="2365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62990" y="1851808"/>
            <a:ext cx="994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5605" y="1851808"/>
            <a:ext cx="80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5605" y="4751981"/>
            <a:ext cx="1338974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PH.1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7073" y="4717331"/>
            <a:ext cx="1246960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PH.2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5605" y="5121205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4987" y="6105292"/>
            <a:ext cx="1667534" cy="4846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Webside</a:t>
            </a:r>
            <a:r>
              <a:rPr 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concern</a:t>
            </a:r>
            <a:endParaRPr 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Hexagon 28"/>
          <p:cNvSpPr/>
          <p:nvPr/>
        </p:nvSpPr>
        <p:spPr>
          <a:xfrm>
            <a:off x="2286000" y="6105292"/>
            <a:ext cx="1304440" cy="48463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In-side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3886199" y="6105292"/>
            <a:ext cx="1467097" cy="484632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Out-side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2521" y="1005946"/>
            <a:ext cx="232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  Policy</a:t>
            </a:r>
          </a:p>
          <a:p>
            <a:r>
              <a:rPr lang="th-TH" sz="1200" dirty="0" smtClean="0"/>
              <a:t>-        </a:t>
            </a:r>
            <a:r>
              <a:rPr lang="en-US" sz="1200" dirty="0" smtClean="0"/>
              <a:t>Organization  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98009" y="994408"/>
            <a:ext cx="23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 ISO 9001</a:t>
            </a:r>
          </a:p>
          <a:p>
            <a:r>
              <a:rPr lang="en-US" sz="1200" dirty="0" smtClean="0"/>
              <a:t>-     ISO 18001</a:t>
            </a:r>
          </a:p>
          <a:p>
            <a:r>
              <a:rPr lang="en-US" sz="1200" dirty="0" smtClean="0"/>
              <a:t>-     ISO 45001 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8918" y="997179"/>
            <a:ext cx="188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  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r>
              <a:rPr lang="en-US" sz="1200" dirty="0" smtClean="0"/>
              <a:t>-   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 </a:t>
            </a:r>
            <a:r>
              <a:rPr lang="en-US" sz="1200" dirty="0" err="1" smtClean="0"/>
              <a:t>xxxx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 </a:t>
            </a:r>
            <a:r>
              <a:rPr lang="en-US" sz="1200" dirty="0" err="1" smtClean="0"/>
              <a:t>xxxx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37712" y="979541"/>
            <a:ext cx="188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/>
              <a:t>xxxx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xxxx</a:t>
            </a:r>
            <a:endParaRPr lang="en-US" sz="1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154345" y="1869421"/>
            <a:ext cx="2763635" cy="270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รูปพร้อมคำบรรยายแผนก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5584" y="1609981"/>
            <a:ext cx="986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5556" y="6636320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© </a:t>
            </a:r>
            <a:r>
              <a:rPr lang="th-TH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en-US" sz="1100" b="1" dirty="0" smtClean="0"/>
              <a:t> 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</a:t>
            </a:r>
            <a:r>
              <a:rPr lang="en-US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Genba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-IT : DBC-RA &amp; HT Dept.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96003" y="5116937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79006" y="4751981"/>
            <a:ext cx="1338974" cy="404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79006" y="5121205"/>
            <a:ext cx="13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0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7" y="1262428"/>
            <a:ext cx="7885234" cy="5375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708" y="360485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PAD-2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4" y="527538"/>
            <a:ext cx="7981950" cy="573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616" y="0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PAD-1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259623"/>
            <a:ext cx="8648700" cy="4426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056" y="1872309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PAD-RA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477" y="323425"/>
            <a:ext cx="2066925" cy="1733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175" y="209098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 DIV. WEBSIDE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9" y="775876"/>
            <a:ext cx="8722855" cy="57943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3369" y="114300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ITC-RA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9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77" t="12191" r="9907"/>
          <a:stretch/>
        </p:blipFill>
        <p:spPr>
          <a:xfrm>
            <a:off x="228600" y="615462"/>
            <a:ext cx="4624754" cy="5996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3369" y="1143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MPC-RA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38" y="615462"/>
            <a:ext cx="3966006" cy="5996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06223" y="11430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MPC-HT =&gt; USE MA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335</Words>
  <Application>Microsoft Office PowerPoint</Application>
  <PresentationFormat>On-screen Show (4:3)</PresentationFormat>
  <Paragraphs>160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MS.PREMRUDEE SRITHONGTHA</dc:creator>
  <cp:lastModifiedBy>MR.KAIJARIN SUWANTRAI</cp:lastModifiedBy>
  <cp:revision>11</cp:revision>
  <cp:lastPrinted>2020-07-07T07:25:27Z</cp:lastPrinted>
  <dcterms:created xsi:type="dcterms:W3CDTF">2020-07-07T06:41:00Z</dcterms:created>
  <dcterms:modified xsi:type="dcterms:W3CDTF">2020-07-23T08:00:58Z</dcterms:modified>
</cp:coreProperties>
</file>