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820859B-CFE5-4C55-953F-2B8B2324E00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3274031-3F7F-486E-9C69-4A52DCA28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09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59B-CFE5-4C55-953F-2B8B2324E00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4031-3F7F-486E-9C69-4A52DCA28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59B-CFE5-4C55-953F-2B8B2324E00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4031-3F7F-486E-9C69-4A52DCA28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83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59B-CFE5-4C55-953F-2B8B2324E00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4031-3F7F-486E-9C69-4A52DCA28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54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59B-CFE5-4C55-953F-2B8B2324E00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4031-3F7F-486E-9C69-4A52DCA28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58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59B-CFE5-4C55-953F-2B8B2324E00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4031-3F7F-486E-9C69-4A52DCA28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09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59B-CFE5-4C55-953F-2B8B2324E00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4031-3F7F-486E-9C69-4A52DCA28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34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59B-CFE5-4C55-953F-2B8B2324E00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4031-3F7F-486E-9C69-4A52DCA281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6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59B-CFE5-4C55-953F-2B8B2324E00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4031-3F7F-486E-9C69-4A52DCA28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7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59B-CFE5-4C55-953F-2B8B2324E00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4031-3F7F-486E-9C69-4A52DCA28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8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59B-CFE5-4C55-953F-2B8B2324E00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4031-3F7F-486E-9C69-4A52DCA28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2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59B-CFE5-4C55-953F-2B8B2324E00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4031-3F7F-486E-9C69-4A52DCA28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6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59B-CFE5-4C55-953F-2B8B2324E00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4031-3F7F-486E-9C69-4A52DCA28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3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59B-CFE5-4C55-953F-2B8B2324E00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4031-3F7F-486E-9C69-4A52DCA28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6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59B-CFE5-4C55-953F-2B8B2324E00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4031-3F7F-486E-9C69-4A52DCA28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8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59B-CFE5-4C55-953F-2B8B2324E00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4031-3F7F-486E-9C69-4A52DCA28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6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59B-CFE5-4C55-953F-2B8B2324E00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4031-3F7F-486E-9C69-4A52DCA28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1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20859B-CFE5-4C55-953F-2B8B2324E009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274031-3F7F-486E-9C69-4A52DCA28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64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9B02EAA8-1F00-4F82-80D4-A9F32573552A}"/>
              </a:ext>
            </a:extLst>
          </p:cNvPr>
          <p:cNvGrpSpPr/>
          <p:nvPr/>
        </p:nvGrpSpPr>
        <p:grpSpPr>
          <a:xfrm>
            <a:off x="1291188" y="3961120"/>
            <a:ext cx="9202677" cy="2108110"/>
            <a:chOff x="1291188" y="3961120"/>
            <a:chExt cx="9202677" cy="210811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B5C0CCD-4D5A-4529-B856-53769E6A4AD9}"/>
                </a:ext>
              </a:extLst>
            </p:cNvPr>
            <p:cNvCxnSpPr>
              <a:cxnSpLocks/>
              <a:stCxn id="39" idx="4"/>
            </p:cNvCxnSpPr>
            <p:nvPr/>
          </p:nvCxnSpPr>
          <p:spPr>
            <a:xfrm flipH="1">
              <a:off x="6092303" y="3961120"/>
              <a:ext cx="3696" cy="1166785"/>
            </a:xfrm>
            <a:prstGeom prst="line">
              <a:avLst/>
            </a:prstGeom>
            <a:ln w="762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8F143D0-B057-41CC-908E-690657190BD8}"/>
                </a:ext>
              </a:extLst>
            </p:cNvPr>
            <p:cNvCxnSpPr>
              <a:cxnSpLocks/>
            </p:cNvCxnSpPr>
            <p:nvPr/>
          </p:nvCxnSpPr>
          <p:spPr>
            <a:xfrm>
              <a:off x="8541169" y="5246270"/>
              <a:ext cx="1" cy="822960"/>
            </a:xfrm>
            <a:prstGeom prst="line">
              <a:avLst/>
            </a:prstGeom>
            <a:ln w="762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F9971FA-A20D-486E-8845-9EF66D39CC93}"/>
                </a:ext>
              </a:extLst>
            </p:cNvPr>
            <p:cNvCxnSpPr>
              <a:cxnSpLocks/>
            </p:cNvCxnSpPr>
            <p:nvPr/>
          </p:nvCxnSpPr>
          <p:spPr>
            <a:xfrm>
              <a:off x="9371918" y="5191267"/>
              <a:ext cx="1" cy="822960"/>
            </a:xfrm>
            <a:prstGeom prst="line">
              <a:avLst/>
            </a:prstGeom>
            <a:ln w="762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4D6933-2FDC-48AD-A271-2E678A3FE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493864" y="5224687"/>
              <a:ext cx="1" cy="822960"/>
            </a:xfrm>
            <a:prstGeom prst="line">
              <a:avLst/>
            </a:prstGeom>
            <a:ln w="762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A75CB9C-7654-433F-B0EC-D516445AF8AD}"/>
                </a:ext>
              </a:extLst>
            </p:cNvPr>
            <p:cNvCxnSpPr>
              <a:cxnSpLocks/>
            </p:cNvCxnSpPr>
            <p:nvPr/>
          </p:nvCxnSpPr>
          <p:spPr>
            <a:xfrm>
              <a:off x="1291188" y="5166804"/>
              <a:ext cx="1" cy="822960"/>
            </a:xfrm>
            <a:prstGeom prst="line">
              <a:avLst/>
            </a:prstGeom>
            <a:ln w="762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DB00BC6-0C6C-4F88-9257-AF6A4474B489}"/>
                </a:ext>
              </a:extLst>
            </p:cNvPr>
            <p:cNvCxnSpPr>
              <a:cxnSpLocks/>
            </p:cNvCxnSpPr>
            <p:nvPr/>
          </p:nvCxnSpPr>
          <p:spPr>
            <a:xfrm>
              <a:off x="7415102" y="5224687"/>
              <a:ext cx="1" cy="822960"/>
            </a:xfrm>
            <a:prstGeom prst="line">
              <a:avLst/>
            </a:prstGeom>
            <a:ln w="762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F2D898B-C498-4B89-995C-43AD35D667FE}"/>
                </a:ext>
              </a:extLst>
            </p:cNvPr>
            <p:cNvCxnSpPr>
              <a:cxnSpLocks/>
            </p:cNvCxnSpPr>
            <p:nvPr/>
          </p:nvCxnSpPr>
          <p:spPr>
            <a:xfrm>
              <a:off x="2607562" y="5212524"/>
              <a:ext cx="1" cy="822960"/>
            </a:xfrm>
            <a:prstGeom prst="line">
              <a:avLst/>
            </a:prstGeom>
            <a:ln w="762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901F39D-E833-44B4-9635-2EE06D5D8423}"/>
                </a:ext>
              </a:extLst>
            </p:cNvPr>
            <p:cNvCxnSpPr>
              <a:cxnSpLocks/>
            </p:cNvCxnSpPr>
            <p:nvPr/>
          </p:nvCxnSpPr>
          <p:spPr>
            <a:xfrm>
              <a:off x="6616336" y="5167072"/>
              <a:ext cx="1" cy="822960"/>
            </a:xfrm>
            <a:prstGeom prst="line">
              <a:avLst/>
            </a:prstGeom>
            <a:ln w="762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134C96-57DE-4379-9372-F8356465020D}"/>
                </a:ext>
              </a:extLst>
            </p:cNvPr>
            <p:cNvCxnSpPr>
              <a:cxnSpLocks/>
            </p:cNvCxnSpPr>
            <p:nvPr/>
          </p:nvCxnSpPr>
          <p:spPr>
            <a:xfrm>
              <a:off x="5725918" y="5190941"/>
              <a:ext cx="1" cy="822960"/>
            </a:xfrm>
            <a:prstGeom prst="line">
              <a:avLst/>
            </a:prstGeom>
            <a:ln w="762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2388603-5C24-46A9-B75E-728D1004737C}"/>
                </a:ext>
              </a:extLst>
            </p:cNvPr>
            <p:cNvCxnSpPr>
              <a:cxnSpLocks/>
            </p:cNvCxnSpPr>
            <p:nvPr/>
          </p:nvCxnSpPr>
          <p:spPr>
            <a:xfrm>
              <a:off x="4894068" y="5212524"/>
              <a:ext cx="1" cy="822960"/>
            </a:xfrm>
            <a:prstGeom prst="line">
              <a:avLst/>
            </a:prstGeom>
            <a:ln w="762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3F021F0-4E14-4DD3-90B6-2817E8ADE87C}"/>
                </a:ext>
              </a:extLst>
            </p:cNvPr>
            <p:cNvCxnSpPr>
              <a:cxnSpLocks/>
            </p:cNvCxnSpPr>
            <p:nvPr/>
          </p:nvCxnSpPr>
          <p:spPr>
            <a:xfrm>
              <a:off x="3802860" y="5212524"/>
              <a:ext cx="1" cy="822960"/>
            </a:xfrm>
            <a:prstGeom prst="line">
              <a:avLst/>
            </a:prstGeom>
            <a:ln w="762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F6F79A0-107E-4B86-BBDE-4A0F4CAE54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5019" y="5146551"/>
              <a:ext cx="9188846" cy="33747"/>
            </a:xfrm>
            <a:prstGeom prst="line">
              <a:avLst/>
            </a:prstGeom>
            <a:ln w="762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DC4AC4-D0F6-4A1F-B1FD-6F9FDF8ED01B}"/>
              </a:ext>
            </a:extLst>
          </p:cNvPr>
          <p:cNvCxnSpPr>
            <a:cxnSpLocks/>
          </p:cNvCxnSpPr>
          <p:nvPr/>
        </p:nvCxnSpPr>
        <p:spPr>
          <a:xfrm flipH="1">
            <a:off x="6647845" y="3428999"/>
            <a:ext cx="1476749" cy="1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8761025-E966-41FB-9AEB-C931A26CA692}"/>
              </a:ext>
            </a:extLst>
          </p:cNvPr>
          <p:cNvCxnSpPr>
            <a:cxnSpLocks/>
          </p:cNvCxnSpPr>
          <p:nvPr/>
        </p:nvCxnSpPr>
        <p:spPr>
          <a:xfrm flipH="1">
            <a:off x="4050392" y="3428999"/>
            <a:ext cx="1476749" cy="1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4186535-5D3F-464C-8464-1B865D8C2FBC}"/>
              </a:ext>
            </a:extLst>
          </p:cNvPr>
          <p:cNvCxnSpPr>
            <a:cxnSpLocks/>
          </p:cNvCxnSpPr>
          <p:nvPr/>
        </p:nvCxnSpPr>
        <p:spPr>
          <a:xfrm>
            <a:off x="6092302" y="62144"/>
            <a:ext cx="3698" cy="3215335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099A77-E3E3-4742-8976-8E5407909FD8}"/>
              </a:ext>
            </a:extLst>
          </p:cNvPr>
          <p:cNvGrpSpPr/>
          <p:nvPr/>
        </p:nvGrpSpPr>
        <p:grpSpPr>
          <a:xfrm>
            <a:off x="5422602" y="2774079"/>
            <a:ext cx="1346795" cy="1309842"/>
            <a:chOff x="3241912" y="1982617"/>
            <a:chExt cx="2908748" cy="289276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D42EE19-D1DB-4FD5-87C5-52DCC7C5B3B0}"/>
                </a:ext>
              </a:extLst>
            </p:cNvPr>
            <p:cNvSpPr/>
            <p:nvPr/>
          </p:nvSpPr>
          <p:spPr>
            <a:xfrm>
              <a:off x="3241912" y="1982617"/>
              <a:ext cx="2908748" cy="289276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EB43956-E8C6-4C22-A029-F3B92BE41AF9}"/>
                </a:ext>
              </a:extLst>
            </p:cNvPr>
            <p:cNvSpPr/>
            <p:nvPr/>
          </p:nvSpPr>
          <p:spPr>
            <a:xfrm>
              <a:off x="3515556" y="2253817"/>
              <a:ext cx="2361460" cy="2350363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127FB7F-B760-4B11-BD09-DACFB900EB08}"/>
                </a:ext>
              </a:extLst>
            </p:cNvPr>
            <p:cNvGrpSpPr/>
            <p:nvPr/>
          </p:nvGrpSpPr>
          <p:grpSpPr>
            <a:xfrm>
              <a:off x="3741937" y="2481308"/>
              <a:ext cx="1908699" cy="1895383"/>
              <a:chOff x="3129377" y="1034924"/>
              <a:chExt cx="1908699" cy="1895383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C0CD3B1-820F-4E3F-BEBF-9DFCA3C76552}"/>
                  </a:ext>
                </a:extLst>
              </p:cNvPr>
              <p:cNvSpPr/>
              <p:nvPr/>
            </p:nvSpPr>
            <p:spPr>
              <a:xfrm>
                <a:off x="3129377" y="1034924"/>
                <a:ext cx="1908699" cy="18953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3917610-DCBC-428F-BC0D-D3B0A276DBFF}"/>
                  </a:ext>
                </a:extLst>
              </p:cNvPr>
              <p:cNvSpPr/>
              <p:nvPr/>
            </p:nvSpPr>
            <p:spPr>
              <a:xfrm>
                <a:off x="3391269" y="1303475"/>
                <a:ext cx="1384917" cy="135828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5A0F2A9-8ACC-443A-AA62-3FB7C9EF7CF0}"/>
                  </a:ext>
                </a:extLst>
              </p:cNvPr>
              <p:cNvSpPr/>
              <p:nvPr/>
            </p:nvSpPr>
            <p:spPr>
              <a:xfrm>
                <a:off x="3439132" y="1303475"/>
                <a:ext cx="1289190" cy="1232465"/>
              </a:xfrm>
              <a:custGeom>
                <a:avLst/>
                <a:gdLst>
                  <a:gd name="connsiteX0" fmla="*/ 640957 w 1289190"/>
                  <a:gd name="connsiteY0" fmla="*/ 0 h 1232465"/>
                  <a:gd name="connsiteX1" fmla="*/ 823054 w 1289190"/>
                  <a:gd name="connsiteY1" fmla="*/ 422933 h 1232465"/>
                  <a:gd name="connsiteX2" fmla="*/ 1289190 w 1289190"/>
                  <a:gd name="connsiteY2" fmla="*/ 471129 h 1232465"/>
                  <a:gd name="connsiteX3" fmla="*/ 949757 w 1289190"/>
                  <a:gd name="connsiteY3" fmla="*/ 777597 h 1232465"/>
                  <a:gd name="connsiteX4" fmla="*/ 1051114 w 1289190"/>
                  <a:gd name="connsiteY4" fmla="*/ 1232465 h 1232465"/>
                  <a:gd name="connsiteX5" fmla="*/ 652424 w 1289190"/>
                  <a:gd name="connsiteY5" fmla="*/ 994336 h 1232465"/>
                  <a:gd name="connsiteX6" fmla="*/ 238405 w 1289190"/>
                  <a:gd name="connsiteY6" fmla="*/ 1219981 h 1232465"/>
                  <a:gd name="connsiteX7" fmla="*/ 284726 w 1289190"/>
                  <a:gd name="connsiteY7" fmla="*/ 765711 h 1232465"/>
                  <a:gd name="connsiteX8" fmla="*/ 0 w 1289190"/>
                  <a:gd name="connsiteY8" fmla="*/ 469805 h 1232465"/>
                  <a:gd name="connsiteX9" fmla="*/ 467399 w 1289190"/>
                  <a:gd name="connsiteY9" fmla="*/ 403100 h 123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89190" h="1232465">
                    <a:moveTo>
                      <a:pt x="640957" y="0"/>
                    </a:moveTo>
                    <a:lnTo>
                      <a:pt x="823054" y="422933"/>
                    </a:lnTo>
                    <a:lnTo>
                      <a:pt x="1289190" y="471129"/>
                    </a:lnTo>
                    <a:lnTo>
                      <a:pt x="949757" y="777597"/>
                    </a:lnTo>
                    <a:lnTo>
                      <a:pt x="1051114" y="1232465"/>
                    </a:lnTo>
                    <a:lnTo>
                      <a:pt x="652424" y="994336"/>
                    </a:lnTo>
                    <a:lnTo>
                      <a:pt x="238405" y="1219981"/>
                    </a:lnTo>
                    <a:lnTo>
                      <a:pt x="284726" y="765711"/>
                    </a:lnTo>
                    <a:lnTo>
                      <a:pt x="0" y="469805"/>
                    </a:lnTo>
                    <a:lnTo>
                      <a:pt x="467399" y="403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D76905-82BF-4656-9805-427F7FEE8FB7}"/>
              </a:ext>
            </a:extLst>
          </p:cNvPr>
          <p:cNvCxnSpPr>
            <a:cxnSpLocks/>
          </p:cNvCxnSpPr>
          <p:nvPr/>
        </p:nvCxnSpPr>
        <p:spPr>
          <a:xfrm flipH="1">
            <a:off x="6096000" y="932155"/>
            <a:ext cx="970625" cy="561740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FBD1187-241D-4AA0-B911-2680EFA233F8}"/>
              </a:ext>
            </a:extLst>
          </p:cNvPr>
          <p:cNvCxnSpPr>
            <a:cxnSpLocks/>
          </p:cNvCxnSpPr>
          <p:nvPr/>
        </p:nvCxnSpPr>
        <p:spPr>
          <a:xfrm flipH="1" flipV="1">
            <a:off x="5114280" y="1612887"/>
            <a:ext cx="978022" cy="537957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CF0D8DC3-AA87-4A2E-A72A-E71732B77E5B}"/>
              </a:ext>
            </a:extLst>
          </p:cNvPr>
          <p:cNvSpPr/>
          <p:nvPr/>
        </p:nvSpPr>
        <p:spPr>
          <a:xfrm>
            <a:off x="6868359" y="462066"/>
            <a:ext cx="1722268" cy="9401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02BD4E5-4425-4232-8B78-C1653BB43ABD}"/>
              </a:ext>
            </a:extLst>
          </p:cNvPr>
          <p:cNvSpPr/>
          <p:nvPr/>
        </p:nvSpPr>
        <p:spPr>
          <a:xfrm>
            <a:off x="3639565" y="1184033"/>
            <a:ext cx="1722268" cy="9401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6D71536-D09C-471E-94DB-0306CA1AFF5E}"/>
              </a:ext>
            </a:extLst>
          </p:cNvPr>
          <p:cNvSpPr/>
          <p:nvPr/>
        </p:nvSpPr>
        <p:spPr>
          <a:xfrm>
            <a:off x="2504350" y="2930426"/>
            <a:ext cx="1722268" cy="9401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8A0A0CF-225B-46C9-9B21-DF9C1B91571A}"/>
              </a:ext>
            </a:extLst>
          </p:cNvPr>
          <p:cNvSpPr/>
          <p:nvPr/>
        </p:nvSpPr>
        <p:spPr>
          <a:xfrm>
            <a:off x="7965382" y="2930426"/>
            <a:ext cx="1722268" cy="9401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138278C-0882-42F3-875E-98183DBCCAD6}"/>
              </a:ext>
            </a:extLst>
          </p:cNvPr>
          <p:cNvGrpSpPr/>
          <p:nvPr/>
        </p:nvGrpSpPr>
        <p:grpSpPr>
          <a:xfrm>
            <a:off x="553734" y="5636167"/>
            <a:ext cx="10691415" cy="977467"/>
            <a:chOff x="455295" y="5706577"/>
            <a:chExt cx="10691415" cy="97746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B37559D-CEAB-4FBC-944E-5E522CBF1189}"/>
                </a:ext>
              </a:extLst>
            </p:cNvPr>
            <p:cNvSpPr/>
            <p:nvPr/>
          </p:nvSpPr>
          <p:spPr>
            <a:xfrm>
              <a:off x="9424442" y="5743867"/>
              <a:ext cx="1722268" cy="94017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D0EE765-948A-44A0-B394-1E8A9720BFBB}"/>
                </a:ext>
              </a:extLst>
            </p:cNvPr>
            <p:cNvSpPr/>
            <p:nvPr/>
          </p:nvSpPr>
          <p:spPr>
            <a:xfrm>
              <a:off x="8493686" y="5743867"/>
              <a:ext cx="1722268" cy="94017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AF97A0C-A31E-49FF-B872-0EFE8F4E5600}"/>
                </a:ext>
              </a:extLst>
            </p:cNvPr>
            <p:cNvSpPr/>
            <p:nvPr/>
          </p:nvSpPr>
          <p:spPr>
            <a:xfrm>
              <a:off x="7433922" y="5743867"/>
              <a:ext cx="1722268" cy="94017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5E1FF8E-DA2D-449E-AFD8-EC37BEE2B2BA}"/>
                </a:ext>
              </a:extLst>
            </p:cNvPr>
            <p:cNvSpPr/>
            <p:nvPr/>
          </p:nvSpPr>
          <p:spPr>
            <a:xfrm>
              <a:off x="6503166" y="5743867"/>
              <a:ext cx="1722268" cy="94017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821CE72-FFBE-4B1D-A669-85A1222F5170}"/>
                </a:ext>
              </a:extLst>
            </p:cNvPr>
            <p:cNvSpPr/>
            <p:nvPr/>
          </p:nvSpPr>
          <p:spPr>
            <a:xfrm>
              <a:off x="5484515" y="5725222"/>
              <a:ext cx="1722268" cy="94017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851EDD0-54D7-4329-B8A3-DA8D212622C9}"/>
                </a:ext>
              </a:extLst>
            </p:cNvPr>
            <p:cNvSpPr/>
            <p:nvPr/>
          </p:nvSpPr>
          <p:spPr>
            <a:xfrm>
              <a:off x="4693003" y="5706577"/>
              <a:ext cx="1722268" cy="94017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43F4356-8485-427C-94A8-5389A99554E6}"/>
                </a:ext>
              </a:extLst>
            </p:cNvPr>
            <p:cNvSpPr/>
            <p:nvPr/>
          </p:nvSpPr>
          <p:spPr>
            <a:xfrm>
              <a:off x="3901491" y="5725223"/>
              <a:ext cx="1722268" cy="94017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86C794F-A1E0-4891-A07E-75A9D052B9FF}"/>
                </a:ext>
              </a:extLst>
            </p:cNvPr>
            <p:cNvSpPr/>
            <p:nvPr/>
          </p:nvSpPr>
          <p:spPr>
            <a:xfrm>
              <a:off x="2789841" y="5729483"/>
              <a:ext cx="1722268" cy="94017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31696F5-E9F1-4223-AA6F-1A81F458F01B}"/>
                </a:ext>
              </a:extLst>
            </p:cNvPr>
            <p:cNvSpPr/>
            <p:nvPr/>
          </p:nvSpPr>
          <p:spPr>
            <a:xfrm>
              <a:off x="1730722" y="5732440"/>
              <a:ext cx="1722268" cy="94017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38BF50F-EB72-49C0-B4D2-CDF69071B969}"/>
                </a:ext>
              </a:extLst>
            </p:cNvPr>
            <p:cNvSpPr/>
            <p:nvPr/>
          </p:nvSpPr>
          <p:spPr>
            <a:xfrm>
              <a:off x="455295" y="5729483"/>
              <a:ext cx="1722268" cy="94017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105">
            <a:extLst>
              <a:ext uri="{FF2B5EF4-FFF2-40B4-BE49-F238E27FC236}">
                <a16:creationId xmlns:a16="http://schemas.microsoft.com/office/drawing/2014/main" id="{DDF99107-B3B4-453F-A529-D1A4A71BD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917" y="559585"/>
            <a:ext cx="2050527" cy="205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6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0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00"/>
                            </p:stCondLst>
                            <p:childTnLst>
                              <p:par>
                                <p:cTn id="4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4000"/>
                            </p:stCondLst>
                            <p:childTnLst>
                              <p:par>
                                <p:cTn id="5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63" grpId="0" animBg="1"/>
      <p:bldP spid="6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Pote_Nattpong</dc:creator>
  <cp:lastModifiedBy>Pote_Nattpong</cp:lastModifiedBy>
  <cp:revision>8</cp:revision>
  <dcterms:created xsi:type="dcterms:W3CDTF">2019-09-03T14:07:16Z</dcterms:created>
  <dcterms:modified xsi:type="dcterms:W3CDTF">2019-09-03T15:13:26Z</dcterms:modified>
</cp:coreProperties>
</file>