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418" r:id="rId2"/>
    <p:sldId id="412" r:id="rId3"/>
    <p:sldId id="410" r:id="rId4"/>
    <p:sldId id="413" r:id="rId5"/>
    <p:sldId id="414" r:id="rId6"/>
    <p:sldId id="415" r:id="rId7"/>
    <p:sldId id="416" r:id="rId8"/>
    <p:sldId id="417" r:id="rId9"/>
    <p:sldId id="419" r:id="rId10"/>
  </p:sldIdLst>
  <p:sldSz cx="9906000" cy="6858000" type="A4"/>
  <p:notesSz cx="994568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DEDED"/>
    <a:srgbClr val="BEDCAA"/>
    <a:srgbClr val="FFF2CC"/>
    <a:srgbClr val="0000CC"/>
    <a:srgbClr val="2929FF"/>
    <a:srgbClr val="0000FF"/>
    <a:srgbClr val="6600FF"/>
    <a:srgbClr val="DCC5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30E57-3782-473D-A6E9-6043EEC7D60C}" v="45" dt="2020-08-14T04:10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9" autoAdjust="0"/>
    <p:restoredTop sz="93035" autoAdjust="0"/>
  </p:normalViewPr>
  <p:slideViewPr>
    <p:cSldViewPr showGuides="1">
      <p:cViewPr varScale="1">
        <p:scale>
          <a:sx n="100" d="100"/>
          <a:sy n="100" d="100"/>
        </p:scale>
        <p:origin x="294" y="84"/>
      </p:cViewPr>
      <p:guideLst>
        <p:guide pos="3120"/>
        <p:guide orient="horz" pos="62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apong Banjun" userId="7a048a9539a21873" providerId="Windows Live" clId="Web-{AD130E57-3782-473D-A6E9-6043EEC7D60C}"/>
    <pc:docChg chg="modSld">
      <pc:chgData name="Nattapong Banjun" userId="7a048a9539a21873" providerId="Windows Live" clId="Web-{AD130E57-3782-473D-A6E9-6043EEC7D60C}" dt="2020-08-14T04:10:52.067" v="42" actId="1076"/>
      <pc:docMkLst>
        <pc:docMk/>
      </pc:docMkLst>
      <pc:sldChg chg="addSp modSp">
        <pc:chgData name="Nattapong Banjun" userId="7a048a9539a21873" providerId="Windows Live" clId="Web-{AD130E57-3782-473D-A6E9-6043EEC7D60C}" dt="2020-08-14T04:10:52.067" v="42" actId="1076"/>
        <pc:sldMkLst>
          <pc:docMk/>
          <pc:sldMk cId="1339676924" sldId="417"/>
        </pc:sldMkLst>
        <pc:spChg chg="add mod">
          <ac:chgData name="Nattapong Banjun" userId="7a048a9539a21873" providerId="Windows Live" clId="Web-{AD130E57-3782-473D-A6E9-6043EEC7D60C}" dt="2020-08-14T04:10:43.817" v="39" actId="20577"/>
          <ac:spMkLst>
            <pc:docMk/>
            <pc:sldMk cId="1339676924" sldId="417"/>
            <ac:spMk id="3" creationId="{D37C1C84-4312-4382-A483-3665A5F47174}"/>
          </ac:spMkLst>
        </pc:spChg>
        <pc:spChg chg="add mod">
          <ac:chgData name="Nattapong Banjun" userId="7a048a9539a21873" providerId="Windows Live" clId="Web-{AD130E57-3782-473D-A6E9-6043EEC7D60C}" dt="2020-08-14T04:10:52.067" v="42" actId="1076"/>
          <ac:spMkLst>
            <pc:docMk/>
            <pc:sldMk cId="1339676924" sldId="417"/>
            <ac:spMk id="4" creationId="{7D4051C0-A965-44EE-9570-D6EF94846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8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2963" y="8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r">
              <a:defRPr sz="1200"/>
            </a:lvl1pPr>
          </a:lstStyle>
          <a:p>
            <a:fld id="{FD5B0B23-AAA5-4BF8-9C5A-1340090BE6C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0413" y="857250"/>
            <a:ext cx="3346450" cy="2316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1" tIns="46271" rIns="92541" bIns="462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5369" y="3300517"/>
            <a:ext cx="7956550" cy="2700853"/>
          </a:xfrm>
          <a:prstGeom prst="rect">
            <a:avLst/>
          </a:prstGeom>
        </p:spPr>
        <p:txBody>
          <a:bodyPr vert="horz" lIns="92541" tIns="46271" rIns="92541" bIns="4627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734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2963" y="6513734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r">
              <a:defRPr sz="1200"/>
            </a:lvl1pPr>
          </a:lstStyle>
          <a:p>
            <a:fld id="{A4C5D9CA-8EFF-4B78-AEC2-DBFA259E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E32A-D3D1-40AC-85C7-353701257000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3D5-6FBC-46BB-AF4B-AD0BE34A0AC6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A6BB-9166-4296-8081-98A110C0E4DF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81E9-71C6-461F-8AA1-B4C1DD871F2B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28F0-AC29-40AA-ADE8-D6D3B05FE50D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51F4-84FE-4FDD-85DA-AAC45D441908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90BD-2A3D-4812-97BB-71AABF5C8EDA}" type="datetime1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8464-2AE5-4384-94E3-95895167C94B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36D3-4F19-4804-A088-3ED423A2D65B}" type="datetime1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843-EE88-4DB2-AE5E-22640502EA82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65F7-05D8-4C7D-978B-3AEE6CF5A914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6CD0-7554-4C84-B99F-1481E78AF542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OJT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OJT Trainee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/>
              <a:t>Details of employee (trainee)</a:t>
            </a:r>
          </a:p>
          <a:p>
            <a:pPr lvl="1"/>
            <a:r>
              <a:rPr lang="en-US" dirty="0"/>
              <a:t>Name-surname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Dep/Div.</a:t>
            </a:r>
          </a:p>
          <a:p>
            <a:pPr lvl="1"/>
            <a:r>
              <a:rPr lang="en-US" dirty="0"/>
              <a:t>Education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OJT Trainer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/>
              <a:t>Details of employee (Trainer)</a:t>
            </a:r>
          </a:p>
          <a:p>
            <a:pPr lvl="1"/>
            <a:r>
              <a:rPr lang="en-US" dirty="0"/>
              <a:t>Name-surname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Dep/Div.</a:t>
            </a:r>
          </a:p>
          <a:p>
            <a:pPr lvl="1"/>
            <a:r>
              <a:rPr lang="en-US" dirty="0"/>
              <a:t>Experience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Guideline for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4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GOAL OF OJT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YEARS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2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20" name="Pentagon 19"/>
          <p:cNvSpPr/>
          <p:nvPr/>
        </p:nvSpPr>
        <p:spPr>
          <a:xfrm>
            <a:off x="1237706" y="979714"/>
            <a:ext cx="3733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Goal of OJT 3 Year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6800" y="1524000"/>
            <a:ext cx="8534400" cy="464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 &amp; TARGET FOR 1</a:t>
            </a:r>
            <a:r>
              <a:rPr lang="en-US" sz="2800" b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3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Expectation &amp; Target of OJT 1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 plan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66800" y="1524000"/>
            <a:ext cx="85344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88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150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0910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OJT PLAN &amp; ACTUAL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4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OJT Action plan &amp; Result of 1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9916"/>
              </p:ext>
            </p:extLst>
          </p:nvPr>
        </p:nvGraphicFramePr>
        <p:xfrm>
          <a:off x="457200" y="1676400"/>
          <a:ext cx="9296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14250537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45971923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1878033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48638137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184924658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96658032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440081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0603014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74968239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8726390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22288276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44831744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31637233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74873935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155403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Topics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Oct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Nov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Dec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Jan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Apr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May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Jun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Jul</a:t>
                      </a: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83505184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498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4672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97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08508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57200" y="5181600"/>
            <a:ext cx="9296400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5257800"/>
            <a:ext cx="13716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6943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5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Trainee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Responsibility and What is your learning contents (OJT result)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38200" y="1524000"/>
            <a:ext cx="87630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1600" y="1828800"/>
            <a:ext cx="3124200" cy="53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 assignment &amp; Responsibility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81600" y="1828800"/>
            <a:ext cx="3733800" cy="53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contents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3810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Improvement</a:t>
            </a:r>
          </a:p>
          <a:p>
            <a:r>
              <a:rPr lang="en-US" dirty="0"/>
              <a:t>I Project</a:t>
            </a:r>
          </a:p>
          <a:p>
            <a:endParaRPr lang="en-US" dirty="0"/>
          </a:p>
          <a:p>
            <a:r>
              <a:rPr lang="en-US" dirty="0"/>
              <a:t>Target : Indirect innovation</a:t>
            </a:r>
          </a:p>
          <a:p>
            <a:r>
              <a:rPr lang="en-US" dirty="0"/>
              <a:t>Manpower Efficiency up 10%</a:t>
            </a:r>
          </a:p>
          <a:p>
            <a:endParaRPr lang="en-US" dirty="0"/>
          </a:p>
          <a:p>
            <a:r>
              <a:rPr lang="en-US" dirty="0"/>
              <a:t>and Protect Mistake from human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590800"/>
            <a:ext cx="3733800" cy="2031325"/>
          </a:xfrm>
          <a:prstGeom prst="rect">
            <a:avLst/>
          </a:prstGeom>
          <a:solidFill>
            <a:srgbClr val="EDEDED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Learning Problem</a:t>
            </a:r>
          </a:p>
          <a:p>
            <a:endParaRPr lang="en-US" dirty="0"/>
          </a:p>
          <a:p>
            <a:r>
              <a:rPr lang="en-US" dirty="0"/>
              <a:t>Analyze job working process</a:t>
            </a:r>
          </a:p>
          <a:p>
            <a:endParaRPr lang="en-US" dirty="0"/>
          </a:p>
          <a:p>
            <a:r>
              <a:rPr lang="en-US" dirty="0"/>
              <a:t>System design</a:t>
            </a:r>
          </a:p>
          <a:p>
            <a:endParaRPr lang="en-US" dirty="0"/>
          </a:p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8307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 / PROBLEMS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6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Trainee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Challenge / Barrier / Problems facing and how to solve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1828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" y="2971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Barrier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8600" y="41910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Problems facing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5334000"/>
            <a:ext cx="9448800" cy="10668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solve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286000"/>
            <a:ext cx="628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ได้พัฒนาทักษะความสามารถที่หลากหลาย และได้เรียนรู้เทคโนโลยีใหม่ๆอยู่เสมอ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429000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ขาดทักษะในการบริหารจัดการเวลา ให้เหมาะสมต่องานที่ได้รับมอบหมาย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648200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ไม่สามารถส่งมอบงานได้ทันตามกำหนดเวลา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754469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ปรึกษาขอคำแนะนำจากผู้มีประสบการณ์ ทั้งจากเพื่อนร่วมงาน และหัวหน้างาน</a:t>
            </a:r>
          </a:p>
          <a:p>
            <a:r>
              <a:rPr lang="th-TH" dirty="0"/>
              <a:t>ฝึกทักษะความสามารถ และศึกษาเทคโนโลยีใหม่ๆ เพื่อนำมาปรับใช้ และลดเวลาในกระบวนการทำงานให้น้อยลง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IMPRESSION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7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Trainee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Impression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1524000"/>
            <a:ext cx="94488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7559" y="1676400"/>
            <a:ext cx="2897641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29400" y="4191000"/>
            <a:ext cx="28194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Organization (Canon)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52800" y="2971800"/>
            <a:ext cx="29718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124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	เราได้แลกเปลี่ยนความคิดเห็น ให้คำปรึกษา และคำแนะนำ</a:t>
            </a:r>
          </a:p>
          <a:p>
            <a:r>
              <a:rPr lang="th-TH" dirty="0"/>
              <a:t>ทั้งทัศนคติในการทำงาน การวางแผนดำเนินงาน และการแก้ไขปัญหา ให้แก่กันอยู่เสมอ</a:t>
            </a:r>
          </a:p>
          <a:p>
            <a:r>
              <a:rPr lang="th-TH" dirty="0"/>
              <a:t>ทีมคือส่วนสำคัญในความสำเร็จของผม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429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	ผมได้รับความร่วมมือ ความช่วยเหลือ ทั้งด้านข้อมูล และแนวทางในการดำเนินงานทั้งจากภายใน และต่างแผนก</a:t>
            </a:r>
          </a:p>
          <a:p>
            <a:r>
              <a:rPr lang="th-TH" dirty="0"/>
              <a:t>ผมได้เห็นความพยายาม ในกระบวนการทำงาน เพื่อให้งานประสบความสำเร็จตามเป้าหมาย เพื่อตอบรับกับนโยบายขององค์กร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648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th-TH" dirty="0"/>
              <a:t>ผมขอขอบคุณองค์กรที่ต้อนรับผม และพนักงานทุกท่านอย่างอบอุ่น และมองเห็นถึงความสำคัญในการพัฒนาศักยภาพของบุคลากร</a:t>
            </a:r>
          </a:p>
          <a:p>
            <a:r>
              <a:rPr lang="th-TH" dirty="0"/>
              <a:t>พร้อมทั้งจัดอบรมหลักสูตร เพื่อให้พนักงานได้พัฒนาศักยภาพ และประสิทธิภาพในการทำงานอยู่เสมอ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7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COMMITMENT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8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Trainee</a:t>
            </a:r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Commitment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1524000"/>
            <a:ext cx="93726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1981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 Development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" y="4267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improvement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37C1C84-4312-4382-A483-3665A5F47174}"/>
              </a:ext>
            </a:extLst>
          </p:cNvPr>
          <p:cNvSpPr txBox="1"/>
          <p:nvPr/>
        </p:nvSpPr>
        <p:spPr>
          <a:xfrm>
            <a:off x="1203960" y="4775759"/>
            <a:ext cx="74980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</a:t>
            </a:r>
            <a:r>
              <a:rPr lang="en-US" dirty="0" err="1"/>
              <a:t>ผมสัญญาว่าจะปฏิบัติหน้าที่อย่างเต็มความสามารถ</a:t>
            </a:r>
            <a:r>
              <a:rPr lang="en-US" dirty="0"/>
              <a:t> </a:t>
            </a:r>
            <a:r>
              <a:rPr lang="en-US" dirty="0" err="1"/>
              <a:t>และพัฒนาตัวเองอยู่เสมอ</a:t>
            </a:r>
            <a:endParaRPr lang="en-US" dirty="0" err="1">
              <a:cs typeface="Calibri"/>
            </a:endParaRPr>
          </a:p>
          <a:p>
            <a:endParaRPr lang="en-US"/>
          </a:p>
          <a:p>
            <a:r>
              <a:rPr lang="en-US" dirty="0" err="1"/>
              <a:t>เพื่อคุณภาพของงาน</a:t>
            </a:r>
            <a:r>
              <a:rPr lang="en-US" dirty="0"/>
              <a:t> </a:t>
            </a:r>
            <a:r>
              <a:rPr lang="en-US" dirty="0" err="1"/>
              <a:t>และสร้างผลลัพธ์ที่ดีให้แก่องค์กร</a:t>
            </a:r>
            <a:endParaRPr lang="en-US" dirty="0" err="1">
              <a:cs typeface="Calibri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D4051C0-A965-44EE-9570-D6EF94846FFD}"/>
              </a:ext>
            </a:extLst>
          </p:cNvPr>
          <p:cNvSpPr txBox="1"/>
          <p:nvPr/>
        </p:nvSpPr>
        <p:spPr>
          <a:xfrm>
            <a:off x="1156790" y="2568369"/>
            <a:ext cx="83660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</a:t>
            </a:r>
            <a:r>
              <a:rPr lang="en-US" dirty="0" err="1"/>
              <a:t>ตลอดระยะเวลา</a:t>
            </a:r>
            <a:r>
              <a:rPr lang="en-US" dirty="0"/>
              <a:t> 1 </a:t>
            </a:r>
            <a:r>
              <a:rPr lang="en-US" dirty="0" err="1"/>
              <a:t>ปี</a:t>
            </a:r>
            <a:r>
              <a:rPr lang="en-US" dirty="0"/>
              <a:t> </a:t>
            </a:r>
            <a:r>
              <a:rPr lang="en-US" dirty="0" err="1"/>
              <a:t>ผมได้พัฒนาทักษะความรู้</a:t>
            </a:r>
            <a:r>
              <a:rPr lang="en-US" dirty="0"/>
              <a:t> </a:t>
            </a:r>
            <a:r>
              <a:rPr lang="en-US" dirty="0" err="1"/>
              <a:t>การตัดสินใจ</a:t>
            </a:r>
            <a:r>
              <a:rPr lang="en-US" dirty="0"/>
              <a:t> </a:t>
            </a:r>
            <a:r>
              <a:rPr lang="en-US" dirty="0" err="1"/>
              <a:t>การบริหารจัดการเวลา</a:t>
            </a:r>
            <a:endParaRPr lang="en-US" dirty="0" err="1">
              <a:cs typeface="Calibri"/>
            </a:endParaRPr>
          </a:p>
          <a:p>
            <a:endParaRPr lang="en-US"/>
          </a:p>
          <a:p>
            <a:r>
              <a:rPr lang="en-US" dirty="0" err="1"/>
              <a:t>และมีการวางแผนกระบวนการทำงาน</a:t>
            </a:r>
            <a:r>
              <a:rPr lang="en-US" dirty="0"/>
              <a:t> </a:t>
            </a:r>
            <a:r>
              <a:rPr lang="en-US" dirty="0" err="1"/>
              <a:t>เพื่อจัดการปัญหาในส่วนต่างๆอย่างมีประสิทธิภาพ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6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th-TH" dirty="0"/>
              <a:t>กำหนดส่ง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79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th-TH" dirty="0">
                <a:cs typeface="+mj-cs"/>
              </a:rPr>
              <a:t>กำหนดการ ส่ง</a:t>
            </a:r>
            <a:r>
              <a:rPr lang="en-US" dirty="0">
                <a:cs typeface="+mj-cs"/>
              </a:rPr>
              <a:t> OJT result 12 Month </a:t>
            </a:r>
            <a:r>
              <a:rPr lang="th-TH" dirty="0">
                <a:cs typeface="+mj-cs"/>
              </a:rPr>
              <a:t>ส่งให้ </a:t>
            </a:r>
            <a:r>
              <a:rPr lang="en-US" dirty="0">
                <a:cs typeface="+mj-cs"/>
              </a:rPr>
              <a:t>HRD 17 Aug 2020 </a:t>
            </a:r>
            <a:r>
              <a:rPr lang="th-TH" dirty="0">
                <a:cs typeface="+mj-cs"/>
              </a:rPr>
              <a:t>(กรุณาให้ </a:t>
            </a:r>
            <a:r>
              <a:rPr lang="en-US" dirty="0">
                <a:cs typeface="+mj-cs"/>
              </a:rPr>
              <a:t>GM </a:t>
            </a:r>
            <a:r>
              <a:rPr lang="th-TH" dirty="0">
                <a:cs typeface="+mj-cs"/>
              </a:rPr>
              <a:t>อนุมัติให้เรียบร้อย)</a:t>
            </a:r>
          </a:p>
          <a:p>
            <a:pPr marL="342900" indent="-342900">
              <a:buAutoNum type="arabicParenR"/>
            </a:pPr>
            <a:r>
              <a:rPr lang="en-US" dirty="0">
                <a:cs typeface="+mj-cs"/>
              </a:rPr>
              <a:t>File Presentation</a:t>
            </a:r>
            <a:r>
              <a:rPr lang="th-TH" dirty="0">
                <a:cs typeface="+mj-cs"/>
              </a:rPr>
              <a:t> ทั้ง </a:t>
            </a:r>
            <a:r>
              <a:rPr lang="en-US" dirty="0">
                <a:cs typeface="+mj-cs"/>
              </a:rPr>
              <a:t>Trainer </a:t>
            </a:r>
            <a:r>
              <a:rPr lang="th-TH" dirty="0">
                <a:cs typeface="+mj-cs"/>
              </a:rPr>
              <a:t>และ </a:t>
            </a:r>
            <a:r>
              <a:rPr lang="en-US" dirty="0">
                <a:cs typeface="+mj-cs"/>
              </a:rPr>
              <a:t>Trainee </a:t>
            </a:r>
            <a:r>
              <a:rPr lang="th-TH" dirty="0">
                <a:cs typeface="+mj-cs"/>
              </a:rPr>
              <a:t>ส่งให้ </a:t>
            </a:r>
            <a:r>
              <a:rPr lang="en-US" dirty="0">
                <a:cs typeface="+mj-cs"/>
              </a:rPr>
              <a:t>HRD </a:t>
            </a:r>
            <a:r>
              <a:rPr lang="th-TH" dirty="0">
                <a:cs typeface="+mj-cs"/>
              </a:rPr>
              <a:t>วันที่ </a:t>
            </a:r>
            <a:r>
              <a:rPr lang="en-US" dirty="0">
                <a:cs typeface="+mj-cs"/>
              </a:rPr>
              <a:t>17 Aug 2020 (</a:t>
            </a:r>
            <a:r>
              <a:rPr lang="th-TH" dirty="0">
                <a:cs typeface="+mj-cs"/>
              </a:rPr>
              <a:t>ก่อนส่งให้ผู้จัดการตรวจสอบก่อนค่ะ)</a:t>
            </a:r>
          </a:p>
          <a:p>
            <a:pPr marL="342900" indent="-342900">
              <a:buAutoNum type="arabicParenR"/>
            </a:pPr>
            <a:r>
              <a:rPr lang="th-TH" dirty="0">
                <a:cs typeface="+mj-cs"/>
              </a:rPr>
              <a:t>ร่างสคลิปสำหรับนำเสนอคร่าวๆ (เพื่อให้</a:t>
            </a:r>
            <a:r>
              <a:rPr lang="en-US" dirty="0">
                <a:cs typeface="+mj-cs"/>
              </a:rPr>
              <a:t> SA Staff </a:t>
            </a:r>
            <a:r>
              <a:rPr lang="th-TH" dirty="0">
                <a:cs typeface="+mj-cs"/>
              </a:rPr>
              <a:t>ได้มีเวลาอ่านและเตรียมตัวแปล)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1037" y="3200400"/>
            <a:ext cx="8543925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/>
              <a:t>การนำเสนอ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834" y="4724400"/>
            <a:ext cx="919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cs typeface="+mj-cs"/>
              </a:rPr>
              <a:t>Slide Presentation </a:t>
            </a:r>
            <a:r>
              <a:rPr lang="th-TH" dirty="0">
                <a:cs typeface="+mj-cs"/>
              </a:rPr>
              <a:t>ทำเป็นภาษาอังกฤษ การนำเสนอ นำเสนอด้วยภาษาไทย (หากใครสามารถนำเสนอเป็นภาษาอังกฤษ โดยไม่ต้องใช้ </a:t>
            </a:r>
            <a:r>
              <a:rPr lang="en-US" dirty="0">
                <a:cs typeface="+mj-cs"/>
              </a:rPr>
              <a:t>SA Staff </a:t>
            </a:r>
            <a:r>
              <a:rPr lang="th-TH" dirty="0">
                <a:cs typeface="+mj-cs"/>
              </a:rPr>
              <a:t>บอกได้ค่ะ)</a:t>
            </a:r>
          </a:p>
          <a:p>
            <a:pPr marL="342900" indent="-342900">
              <a:buAutoNum type="arabicParenR"/>
            </a:pPr>
            <a:r>
              <a:rPr lang="th-TH" dirty="0">
                <a:cs typeface="+mj-cs"/>
              </a:rPr>
              <a:t>การนำเสนอ </a:t>
            </a:r>
            <a:r>
              <a:rPr lang="en-US" dirty="0">
                <a:cs typeface="+mj-cs"/>
              </a:rPr>
              <a:t>Trainer </a:t>
            </a:r>
            <a:r>
              <a:rPr lang="th-TH" dirty="0">
                <a:cs typeface="+mj-cs"/>
              </a:rPr>
              <a:t>นำเสนอก่อน แล้วตามด้วย </a:t>
            </a:r>
            <a:r>
              <a:rPr lang="en-US" dirty="0">
                <a:cs typeface="+mj-cs"/>
              </a:rPr>
              <a:t>Trainee</a:t>
            </a:r>
            <a:endParaRPr lang="th-TH" dirty="0">
              <a:cs typeface="+mj-cs"/>
            </a:endParaRPr>
          </a:p>
          <a:p>
            <a:pPr marL="342900" indent="-342900">
              <a:buAutoNum type="arabicParenR"/>
            </a:pPr>
            <a:r>
              <a:rPr lang="th-TH" dirty="0">
                <a:cs typeface="+mj-cs"/>
              </a:rPr>
              <a:t>เมื่อนำเสนอจบ  </a:t>
            </a:r>
            <a:r>
              <a:rPr lang="en-US" dirty="0">
                <a:cs typeface="+mj-cs"/>
              </a:rPr>
              <a:t>Mgr. </a:t>
            </a:r>
            <a:r>
              <a:rPr lang="en-US" dirty="0" err="1">
                <a:cs typeface="+mj-cs"/>
              </a:rPr>
              <a:t>Agm</a:t>
            </a:r>
            <a:r>
              <a:rPr lang="en-US" dirty="0">
                <a:cs typeface="+mj-cs"/>
              </a:rPr>
              <a:t> GM </a:t>
            </a:r>
            <a:r>
              <a:rPr lang="th-TH" dirty="0">
                <a:cs typeface="+mj-cs"/>
              </a:rPr>
              <a:t>จะให้คำแนะนำเพิ่ม</a:t>
            </a:r>
          </a:p>
        </p:txBody>
      </p:sp>
    </p:spTree>
    <p:extLst>
      <p:ext uri="{BB962C8B-B14F-4D97-AF65-F5344CB8AC3E}">
        <p14:creationId xmlns:p14="http://schemas.microsoft.com/office/powerpoint/2010/main" val="149364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16464</TotalTime>
  <Words>511</Words>
  <Application>Microsoft Office PowerPoint</Application>
  <PresentationFormat>กระดาษ A4 (210x297 มม.)</PresentationFormat>
  <Paragraphs>124</Paragraphs>
  <Slides>9</Slides>
  <Notes>7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0" baseType="lpstr">
      <vt:lpstr>Office Theme</vt:lpstr>
      <vt:lpstr>OJT Presentation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กำหนดส่ง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C010294</dc:creator>
  <cp:lastModifiedBy>NATTAPONG BANJUN</cp:lastModifiedBy>
  <cp:revision>1058</cp:revision>
  <cp:lastPrinted>2020-08-04T07:23:19Z</cp:lastPrinted>
  <dcterms:created xsi:type="dcterms:W3CDTF">2017-06-12T04:06:09Z</dcterms:created>
  <dcterms:modified xsi:type="dcterms:W3CDTF">2020-08-14T04:10:54Z</dcterms:modified>
</cp:coreProperties>
</file>