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นาย สุรสิทธิ์ ดีจันทึก" initials="นสด" lastIdx="1" clrIdx="0">
    <p:extLst>
      <p:ext uri="{19B8F6BF-5375-455C-9EA6-DF929625EA0E}">
        <p15:presenceInfo xmlns:p15="http://schemas.microsoft.com/office/powerpoint/2012/main" userId="6609202b97dd0c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3D3"/>
    <a:srgbClr val="F39E95"/>
    <a:srgbClr val="EB6153"/>
    <a:srgbClr val="FC3E3E"/>
    <a:srgbClr val="530F8B"/>
    <a:srgbClr val="FF3F3F"/>
    <a:srgbClr val="C2A0E4"/>
    <a:srgbClr val="FF2F2F"/>
    <a:srgbClr val="ED7D31"/>
    <a:srgbClr val="65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2601-2B58-408D-8F67-68E88F0FC69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slide" Target="slide5.xml"/><Relationship Id="rId5" Type="http://schemas.openxmlformats.org/officeDocument/2006/relationships/slide" Target="slide1.xml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2.xml"/><Relationship Id="rId1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11.xml"/><Relationship Id="rId17" Type="http://schemas.openxmlformats.org/officeDocument/2006/relationships/image" Target="../media/image9.jpeg"/><Relationship Id="rId2" Type="http://schemas.openxmlformats.org/officeDocument/2006/relationships/image" Target="../media/image2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9.xml"/><Relationship Id="rId5" Type="http://schemas.openxmlformats.org/officeDocument/2006/relationships/image" Target="../media/image3.jpg"/><Relationship Id="rId15" Type="http://schemas.openxmlformats.org/officeDocument/2006/relationships/image" Target="../media/image7.svg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5.xml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0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8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jpg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0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8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jpg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2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8.xml"/><Relationship Id="rId5" Type="http://schemas.openxmlformats.org/officeDocument/2006/relationships/image" Target="../media/image3.jpg"/><Relationship Id="rId1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slide" Target="slide4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10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8.xml"/><Relationship Id="rId1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jpg"/><Relationship Id="rId1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2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8.xml"/><Relationship Id="rId5" Type="http://schemas.openxmlformats.org/officeDocument/2006/relationships/image" Target="../media/image3.jpg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slide" Target="slide5.xml"/><Relationship Id="rId9" Type="http://schemas.openxmlformats.org/officeDocument/2006/relationships/slide" Target="slide2.xml"/><Relationship Id="rId1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5.wmf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jpg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9.xml"/><Relationship Id="rId1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image" Target="../media/image5.wmf"/><Relationship Id="rId12" Type="http://schemas.openxmlformats.org/officeDocument/2006/relationships/slide" Target="slide7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jpg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image" Target="../media/image1.wmf"/><Relationship Id="rId4" Type="http://schemas.microsoft.com/office/2007/relationships/hdphoto" Target="../media/hdphoto1.wdp"/><Relationship Id="rId9" Type="http://schemas.openxmlformats.org/officeDocument/2006/relationships/slide" Target="slide1.xml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7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7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9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904102"/>
                </p:ext>
              </p:extLst>
            </p:nvPr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102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concern</a:t>
            </a:r>
          </a:p>
        </p:txBody>
      </p:sp>
    </p:spTree>
    <p:extLst>
      <p:ext uri="{BB962C8B-B14F-4D97-AF65-F5344CB8AC3E}">
        <p14:creationId xmlns:p14="http://schemas.microsoft.com/office/powerpoint/2010/main" val="12009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6770207" y="6438946"/>
            <a:ext cx="5317325" cy="36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©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b="1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6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538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9B63D3"/>
          </a:solidFill>
          <a:ln>
            <a:solidFill>
              <a:srgbClr val="530F8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>
            <a:solidFill>
              <a:srgbClr val="530F8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rgbClr val="9B63D3"/>
          </a:solidFill>
          <a:ln>
            <a:solidFill>
              <a:srgbClr val="530F8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  <a:solidFill>
            <a:srgbClr val="9B63D3"/>
          </a:solidFill>
          <a:ln>
            <a:solidFill>
              <a:srgbClr val="530F8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  <a:solidFill>
            <a:srgbClr val="9B63D3"/>
          </a:solidFill>
          <a:ln>
            <a:solidFill>
              <a:srgbClr val="530F8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  <a:solidFill>
                <a:srgbClr val="9B63D3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ln>
                <a:solidFill>
                  <a:srgbClr val="530F8B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  <a:solidFill>
              <a:srgbClr val="9B63D3"/>
            </a:solidFill>
            <a:ln>
              <a:solidFill>
                <a:srgbClr val="530F8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  <a:solidFill>
                  <a:srgbClr val="9B63D3"/>
                </a:solidFill>
                <a:ln>
                  <a:solidFill>
                    <a:srgbClr val="530F8B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ln>
                  <a:solidFill>
                    <a:srgbClr val="530F8B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  <a:solidFill>
                <a:srgbClr val="9B63D3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  <a:solidFill>
              <a:srgbClr val="C2A0E4"/>
            </a:solidFill>
            <a:ln>
              <a:solidFill>
                <a:srgbClr val="530F8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</p:spTree>
    <p:extLst>
      <p:ext uri="{BB962C8B-B14F-4D97-AF65-F5344CB8AC3E}">
        <p14:creationId xmlns:p14="http://schemas.microsoft.com/office/powerpoint/2010/main" val="39350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9B63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>
            <a:solidFill>
              <a:srgbClr val="9B63D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rgbClr val="9B63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6770207" y="6438946"/>
            <a:ext cx="5317325" cy="3651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©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b="1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  <a:solidFill>
            <a:srgbClr val="9B63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>
            <a:solidFill>
              <a:srgbClr val="9B63D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  <a:solidFill>
            <a:srgbClr val="9B63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  <a:solidFill>
              <a:srgbClr val="C2A0E4"/>
            </a:solidFill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>
            <a:solidFill>
              <a:srgbClr val="530F8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7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  <a:solidFill>
            <a:srgbClr val="9B63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9B63D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9B63D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9B63D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9B63D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299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FF3F3F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rgbClr val="FF3F3F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ectangle 156"/>
          <p:cNvSpPr/>
          <p:nvPr/>
        </p:nvSpPr>
        <p:spPr>
          <a:xfrm>
            <a:off x="6770208" y="6490651"/>
            <a:ext cx="5559867" cy="313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  <a:solidFill>
            <a:srgbClr val="FF3F3F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  <a:solidFill>
            <a:srgbClr val="FF3F3F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  <a:solidFill>
                <a:srgbClr val="FF3F3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  <a:solidFill>
              <a:srgbClr val="FF3F3F"/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  <a:solidFill>
                  <a:srgbClr val="FF3F3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  <a:solidFill>
                <a:srgbClr val="FF3F3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  <a:solidFill>
              <a:srgbClr val="F39E95"/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D9840-8320-4E53-A910-B107A100340C}"/>
              </a:ext>
            </a:extLst>
          </p:cNvPr>
          <p:cNvSpPr/>
          <p:nvPr/>
        </p:nvSpPr>
        <p:spPr>
          <a:xfrm>
            <a:off x="6770207" y="6438946"/>
            <a:ext cx="5317325" cy="365196"/>
          </a:xfrm>
          <a:prstGeom prst="rect">
            <a:avLst/>
          </a:prstGeom>
          <a:solidFill>
            <a:srgbClr val="F39E9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©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b="1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</p:spTree>
    <p:extLst>
      <p:ext uri="{BB962C8B-B14F-4D97-AF65-F5344CB8AC3E}">
        <p14:creationId xmlns:p14="http://schemas.microsoft.com/office/powerpoint/2010/main" val="32836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FC3E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>
            <a:solidFill>
              <a:srgbClr val="9B63D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rgbClr val="FC3E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6770207" y="6438946"/>
            <a:ext cx="5317325" cy="365196"/>
          </a:xfrm>
          <a:prstGeom prst="rect">
            <a:avLst/>
          </a:prstGeom>
          <a:solidFill>
            <a:srgbClr val="F39E9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©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b="1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  <a:solidFill>
            <a:srgbClr val="FC3E3E"/>
          </a:solidFill>
          <a:ln>
            <a:solidFill>
              <a:srgbClr val="FF3F3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>
            <a:solidFill>
              <a:srgbClr val="9B63D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  <a:solidFill>
            <a:srgbClr val="FC3E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  <a:solidFill>
              <a:srgbClr val="F39E95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7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  <a:solidFill>
            <a:srgbClr val="FC3E3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FC3E3E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FC3E3E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FC3E3E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  <a:solidFill>
                <a:srgbClr val="FC3E3E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141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0900" y="0"/>
            <a:ext cx="4087982" cy="3298950"/>
            <a:chOff x="850900" y="0"/>
            <a:chExt cx="4087982" cy="3298950"/>
          </a:xfrm>
        </p:grpSpPr>
        <p:sp>
          <p:nvSpPr>
            <p:cNvPr id="4" name="Oval 3"/>
            <p:cNvSpPr/>
            <p:nvPr/>
          </p:nvSpPr>
          <p:spPr>
            <a:xfrm>
              <a:off x="850900" y="177800"/>
              <a:ext cx="2857500" cy="2857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38657" y="0"/>
              <a:ext cx="3700225" cy="3298950"/>
              <a:chOff x="1671430" y="836000"/>
              <a:chExt cx="1677489" cy="174596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1671430" y="836000"/>
                <a:ext cx="505215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1866886" y="1233875"/>
                <a:ext cx="458704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2036906" y="1596478"/>
                <a:ext cx="437630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1998190" y="1040846"/>
                <a:ext cx="1251850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2325590" y="1807316"/>
                <a:ext cx="997236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2143985" y="1425099"/>
                <a:ext cx="1204934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589CFF-1508-4B3B-8B90-3A2B433E04BB}"/>
              </a:ext>
            </a:extLst>
          </p:cNvPr>
          <p:cNvGrpSpPr/>
          <p:nvPr/>
        </p:nvGrpSpPr>
        <p:grpSpPr>
          <a:xfrm>
            <a:off x="990128" y="3396612"/>
            <a:ext cx="1611466" cy="1501480"/>
            <a:chOff x="3830560" y="3344009"/>
            <a:chExt cx="1794649" cy="15823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5D3899-9CEB-4C69-B836-F965E140F860}"/>
                </a:ext>
              </a:extLst>
            </p:cNvPr>
            <p:cNvGrpSpPr/>
            <p:nvPr/>
          </p:nvGrpSpPr>
          <p:grpSpPr>
            <a:xfrm>
              <a:off x="4055358" y="3476024"/>
              <a:ext cx="1569851" cy="1450334"/>
              <a:chOff x="6135325" y="3669254"/>
              <a:chExt cx="1569851" cy="14503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940FA81-9D1C-4900-8E2C-5501C34D1180}"/>
                  </a:ext>
                </a:extLst>
              </p:cNvPr>
              <p:cNvGrpSpPr/>
              <p:nvPr/>
            </p:nvGrpSpPr>
            <p:grpSpPr>
              <a:xfrm>
                <a:off x="6135325" y="3669254"/>
                <a:ext cx="1569851" cy="1450334"/>
                <a:chOff x="6135325" y="3669254"/>
                <a:chExt cx="1569851" cy="145033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22A0C37-166A-4954-8501-32255E84C07C}"/>
                    </a:ext>
                  </a:extLst>
                </p:cNvPr>
                <p:cNvGrpSpPr/>
                <p:nvPr/>
              </p:nvGrpSpPr>
              <p:grpSpPr>
                <a:xfrm>
                  <a:off x="6142696" y="3670911"/>
                  <a:ext cx="1560239" cy="1437758"/>
                  <a:chOff x="6134964" y="3668715"/>
                  <a:chExt cx="1560239" cy="1437758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8EEF1E9-5303-4B74-AA76-E5073DC7AC42}"/>
                      </a:ext>
                    </a:extLst>
                  </p:cNvPr>
                  <p:cNvSpPr/>
                  <p:nvPr/>
                </p:nvSpPr>
                <p:spPr>
                  <a:xfrm>
                    <a:off x="6134964" y="3668715"/>
                    <a:ext cx="1560239" cy="14377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2E66D54-180B-4F38-A83E-B58FAD1F31E2}"/>
                      </a:ext>
                    </a:extLst>
                  </p:cNvPr>
                  <p:cNvSpPr/>
                  <p:nvPr/>
                </p:nvSpPr>
                <p:spPr>
                  <a:xfrm>
                    <a:off x="6243417" y="3772468"/>
                    <a:ext cx="1335056" cy="12302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</p:grp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E8437E-6358-445F-BE37-6399481839E1}"/>
                    </a:ext>
                  </a:extLst>
                </p:cNvPr>
                <p:cNvSpPr/>
                <p:nvPr/>
              </p:nvSpPr>
              <p:spPr>
                <a:xfrm rot="10617549">
                  <a:off x="6912504" y="366925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75929A94-E7D7-4EF0-AB96-1F3009B782D6}"/>
                    </a:ext>
                  </a:extLst>
                </p:cNvPr>
                <p:cNvSpPr/>
                <p:nvPr/>
              </p:nvSpPr>
              <p:spPr>
                <a:xfrm rot="7862884">
                  <a:off x="6343477" y="3883100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1F5ABA7F-8B8E-4705-8F7D-F9D6EE67B587}"/>
                    </a:ext>
                  </a:extLst>
                </p:cNvPr>
                <p:cNvSpPr/>
                <p:nvPr/>
              </p:nvSpPr>
              <p:spPr>
                <a:xfrm rot="9378485">
                  <a:off x="6610707" y="371728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52741CD6-86A3-4D28-8BE7-2C20AB07D295}"/>
                    </a:ext>
                  </a:extLst>
                </p:cNvPr>
                <p:cNvSpPr/>
                <p:nvPr/>
              </p:nvSpPr>
              <p:spPr>
                <a:xfrm rot="18994379">
                  <a:off x="7416905" y="486112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CDD679F6-1FC7-4D02-9B55-B7502818FC36}"/>
                    </a:ext>
                  </a:extLst>
                </p:cNvPr>
                <p:cNvSpPr/>
                <p:nvPr/>
              </p:nvSpPr>
              <p:spPr>
                <a:xfrm rot="16200000">
                  <a:off x="7646440" y="438627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5F0B53CA-B3BE-4CEE-8B79-B9F880490C82}"/>
                    </a:ext>
                  </a:extLst>
                </p:cNvPr>
                <p:cNvSpPr/>
                <p:nvPr/>
              </p:nvSpPr>
              <p:spPr>
                <a:xfrm rot="5182115">
                  <a:off x="6136912" y="4416767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3D49F786-087B-4026-AD3B-88692CB1FA1C}"/>
                    </a:ext>
                  </a:extLst>
                </p:cNvPr>
                <p:cNvSpPr/>
                <p:nvPr/>
              </p:nvSpPr>
              <p:spPr>
                <a:xfrm rot="3888358">
                  <a:off x="6213119" y="468436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137E5420-4103-4528-8ADB-172B5C0E7046}"/>
                    </a:ext>
                  </a:extLst>
                </p:cNvPr>
                <p:cNvSpPr/>
                <p:nvPr/>
              </p:nvSpPr>
              <p:spPr>
                <a:xfrm rot="17618071">
                  <a:off x="7584044" y="463573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19B0A346-0824-4DD0-AC0B-F88867134ECF}"/>
                    </a:ext>
                  </a:extLst>
                </p:cNvPr>
                <p:cNvSpPr/>
                <p:nvPr/>
              </p:nvSpPr>
              <p:spPr>
                <a:xfrm rot="13566062">
                  <a:off x="7458392" y="389811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416ACCB5-20A7-4301-B36B-6189EBDF5113}"/>
                    </a:ext>
                  </a:extLst>
                </p:cNvPr>
                <p:cNvSpPr/>
                <p:nvPr/>
              </p:nvSpPr>
              <p:spPr>
                <a:xfrm rot="14959812">
                  <a:off x="7600420" y="412174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EADC5E4-D7B9-405F-AC9B-DE994E896FF3}"/>
                    </a:ext>
                  </a:extLst>
                </p:cNvPr>
                <p:cNvSpPr/>
                <p:nvPr/>
              </p:nvSpPr>
              <p:spPr>
                <a:xfrm rot="12642794">
                  <a:off x="7238265" y="37439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3189308B-6998-4DF0-906C-3F5587AA8410}"/>
                    </a:ext>
                  </a:extLst>
                </p:cNvPr>
                <p:cNvSpPr/>
                <p:nvPr/>
              </p:nvSpPr>
              <p:spPr>
                <a:xfrm rot="6753269">
                  <a:off x="6179271" y="4114578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96BEA807-3DEB-42EC-9D1F-8754AF037FF3}"/>
                    </a:ext>
                  </a:extLst>
                </p:cNvPr>
                <p:cNvSpPr/>
                <p:nvPr/>
              </p:nvSpPr>
              <p:spPr>
                <a:xfrm rot="20368335">
                  <a:off x="7197784" y="499542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17B02F8F-3FA7-4674-B169-B41449FCF553}"/>
                    </a:ext>
                  </a:extLst>
                </p:cNvPr>
                <p:cNvSpPr/>
                <p:nvPr/>
              </p:nvSpPr>
              <p:spPr>
                <a:xfrm rot="21319019">
                  <a:off x="6953220" y="505926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4CA7B6B1-3AE6-4DC4-8C72-7642CF7D9EFA}"/>
                    </a:ext>
                  </a:extLst>
                </p:cNvPr>
                <p:cNvSpPr/>
                <p:nvPr/>
              </p:nvSpPr>
              <p:spPr>
                <a:xfrm rot="1050213">
                  <a:off x="6656479" y="50157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C659C271-7D0D-4463-AD17-5C97EB5A8A77}"/>
                    </a:ext>
                  </a:extLst>
                </p:cNvPr>
                <p:cNvSpPr/>
                <p:nvPr/>
              </p:nvSpPr>
              <p:spPr>
                <a:xfrm rot="1943119">
                  <a:off x="6420412" y="489618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2C98DE-D7C1-4291-A162-7DE34DE88BB0}"/>
                  </a:ext>
                </a:extLst>
              </p:cNvPr>
              <p:cNvSpPr/>
              <p:nvPr/>
            </p:nvSpPr>
            <p:spPr>
              <a:xfrm>
                <a:off x="6366596" y="3888454"/>
                <a:ext cx="1120371" cy="10140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616779-BA12-4B30-AF47-683BF7CA2FF7}"/>
                  </a:ext>
                </a:extLst>
              </p:cNvPr>
              <p:cNvSpPr/>
              <p:nvPr/>
            </p:nvSpPr>
            <p:spPr>
              <a:xfrm>
                <a:off x="6578779" y="4071397"/>
                <a:ext cx="715286" cy="6473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857A77-07DD-4647-8FCD-EDDC92297A76}"/>
                  </a:ext>
                </a:extLst>
              </p:cNvPr>
              <p:cNvSpPr/>
              <p:nvPr/>
            </p:nvSpPr>
            <p:spPr>
              <a:xfrm>
                <a:off x="6721378" y="4246035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C31A8F-F142-466A-8D81-F8787D5C18CE}"/>
                  </a:ext>
                </a:extLst>
              </p:cNvPr>
              <p:cNvSpPr/>
              <p:nvPr/>
            </p:nvSpPr>
            <p:spPr>
              <a:xfrm>
                <a:off x="6715705" y="4433180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8C6B78C-5B0F-4B5B-A8BB-0D794EE7849C}"/>
                  </a:ext>
                </a:extLst>
              </p:cNvPr>
              <p:cNvSpPr/>
              <p:nvPr/>
            </p:nvSpPr>
            <p:spPr>
              <a:xfrm>
                <a:off x="6971214" y="4444794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B8BFB6-FB47-4A68-9C2B-FA0D38EF85C4}"/>
                  </a:ext>
                </a:extLst>
              </p:cNvPr>
              <p:cNvSpPr/>
              <p:nvPr/>
            </p:nvSpPr>
            <p:spPr>
              <a:xfrm>
                <a:off x="6965176" y="4244248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E2B44C-81BD-4D1E-A782-B5FFE0D7AE20}"/>
                </a:ext>
              </a:extLst>
            </p:cNvPr>
            <p:cNvGrpSpPr/>
            <p:nvPr/>
          </p:nvGrpSpPr>
          <p:grpSpPr>
            <a:xfrm>
              <a:off x="3830560" y="3344009"/>
              <a:ext cx="1732401" cy="1347085"/>
              <a:chOff x="135973" y="202612"/>
              <a:chExt cx="1602985" cy="134708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7D1177E-DDA0-4FD2-A080-F886D0AF5455}"/>
                  </a:ext>
                </a:extLst>
              </p:cNvPr>
              <p:cNvGrpSpPr/>
              <p:nvPr/>
            </p:nvGrpSpPr>
            <p:grpSpPr>
              <a:xfrm>
                <a:off x="135973" y="202612"/>
                <a:ext cx="709639" cy="1347085"/>
                <a:chOff x="6047276" y="3065603"/>
                <a:chExt cx="709639" cy="134708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CF4D4A9-743C-4E6E-A510-BDBCE9C53291}"/>
                    </a:ext>
                  </a:extLst>
                </p:cNvPr>
                <p:cNvSpPr/>
                <p:nvPr/>
              </p:nvSpPr>
              <p:spPr>
                <a:xfrm>
                  <a:off x="6047276" y="3065603"/>
                  <a:ext cx="41041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C00ADE-2D83-484D-99C3-51FD8D09C9A3}"/>
                    </a:ext>
                  </a:extLst>
                </p:cNvPr>
                <p:cNvSpPr/>
                <p:nvPr/>
              </p:nvSpPr>
              <p:spPr>
                <a:xfrm>
                  <a:off x="6227824" y="3422674"/>
                  <a:ext cx="379393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5B150AD-C879-4D34-832A-B4434B9D4823}"/>
                    </a:ext>
                  </a:extLst>
                </p:cNvPr>
                <p:cNvSpPr/>
                <p:nvPr/>
              </p:nvSpPr>
              <p:spPr>
                <a:xfrm>
                  <a:off x="6391309" y="3739195"/>
                  <a:ext cx="36560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</p:grpSp>
          <p:sp>
            <p:nvSpPr>
              <p:cNvPr id="1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370846" y="385980"/>
                <a:ext cx="1290005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omestic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641564" y="1052608"/>
                <a:ext cx="1027631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ontrol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497299" y="738573"/>
                <a:ext cx="1241659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utsuryu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49" name="Picture 23" descr="BD0675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73" y="359692"/>
            <a:ext cx="17700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2" descr="IN00289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73" y="1426492"/>
            <a:ext cx="111918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0" descr="TR0009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6" y="2983715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5" descr="TN0033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81" y="3635393"/>
            <a:ext cx="658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5" descr="BD06172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2111393"/>
            <a:ext cx="742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9" descr="Ship 0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53993"/>
            <a:ext cx="914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1" descr="Ship 0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81" y="3498868"/>
            <a:ext cx="8128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2" descr="Ship 0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968393"/>
            <a:ext cx="92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93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7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27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>
            <a:solidFill>
              <a:srgbClr val="ED7D3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solidFill>
                <a:schemeClr val="bg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solidFill>
                  <a:schemeClr val="bg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</p:spTree>
    <p:extLst>
      <p:ext uri="{BB962C8B-B14F-4D97-AF65-F5344CB8AC3E}">
        <p14:creationId xmlns:p14="http://schemas.microsoft.com/office/powerpoint/2010/main" val="26119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393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</p:spTree>
    <p:extLst>
      <p:ext uri="{BB962C8B-B14F-4D97-AF65-F5344CB8AC3E}">
        <p14:creationId xmlns:p14="http://schemas.microsoft.com/office/powerpoint/2010/main" val="36104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7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265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</p:spTree>
    <p:extLst>
      <p:ext uri="{BB962C8B-B14F-4D97-AF65-F5344CB8AC3E}">
        <p14:creationId xmlns:p14="http://schemas.microsoft.com/office/powerpoint/2010/main" val="2775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1" name="Rectangle 16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F68A09-4CB7-4BA7-9461-0330C1FABF96}"/>
              </a:ext>
            </a:extLst>
          </p:cNvPr>
          <p:cNvSpPr/>
          <p:nvPr/>
        </p:nvSpPr>
        <p:spPr>
          <a:xfrm>
            <a:off x="3135820" y="2993240"/>
            <a:ext cx="8511343" cy="2451726"/>
          </a:xfrm>
          <a:prstGeom prst="roundRect">
            <a:avLst>
              <a:gd name="adj" fmla="val 6794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hlinkClick r:id="rId17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  <p:sp>
        <p:nvSpPr>
          <p:cNvPr id="107" name="Rounded Rectangle 173">
            <a:extLst>
              <a:ext uri="{FF2B5EF4-FFF2-40B4-BE49-F238E27FC236}">
                <a16:creationId xmlns:a16="http://schemas.microsoft.com/office/drawing/2014/main" id="{5EEB94FA-3C95-4F70-B7E5-7F5A7F9207AE}"/>
              </a:ext>
            </a:extLst>
          </p:cNvPr>
          <p:cNvSpPr/>
          <p:nvPr/>
        </p:nvSpPr>
        <p:spPr>
          <a:xfrm>
            <a:off x="3374454" y="2804609"/>
            <a:ext cx="1239118" cy="3912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66E2-B829-42E7-B2F7-841DF86996A1}"/>
              </a:ext>
            </a:extLst>
          </p:cNvPr>
          <p:cNvSpPr/>
          <p:nvPr/>
        </p:nvSpPr>
        <p:spPr>
          <a:xfrm>
            <a:off x="4481612" y="5490846"/>
            <a:ext cx="7405448" cy="705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แคนนอน ไฮ-เทค (ประเทศไทย) จำกัด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Canon Hi-Tech (Thailand) Company Limited</a:t>
            </a:r>
            <a:endParaRPr lang="th-TH"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789 หมู่ 1 ตำบลนากลาง อำเภอสูงเนิน จังหวัดนครราชสีมา 30380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โทรศัพท์ </a:t>
            </a:r>
            <a:r>
              <a:rPr lang="th-TH" sz="1400" i="0" strike="noStrike" dirty="0"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0-4470-8900</a:t>
            </a:r>
            <a:r>
              <a:rPr lang="th-TH" sz="1400" b="0" i="0" u="none" strike="noStrike" dirty="0">
                <a:solidFill>
                  <a:srgbClr val="0745A8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1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เวลาทำการ</a:t>
            </a:r>
            <a:r>
              <a:rPr lang="th-TH" sz="1400" dirty="0">
                <a:solidFill>
                  <a:srgbClr val="333333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จันทร์-ศุกร์ เวลา 08.00-17.00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Add. 789 Moo 1, Na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Klang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Subdistrict, Sung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Noen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District, Nakhon Ratchasima 30380 Tel. 0-4470-8900 Working Mon-Fri (08.00-17.00)</a:t>
            </a:r>
            <a:endParaRPr lang="th-TH" sz="1400" b="0" i="0" dirty="0">
              <a:solidFill>
                <a:srgbClr val="333333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9EC9B3-A2A3-4BE1-8E1C-778F24933D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39" y="5532460"/>
            <a:ext cx="1416883" cy="6116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8312B-5693-4FC5-9199-801C8561CB30}"/>
              </a:ext>
            </a:extLst>
          </p:cNvPr>
          <p:cNvGrpSpPr/>
          <p:nvPr/>
        </p:nvGrpSpPr>
        <p:grpSpPr>
          <a:xfrm>
            <a:off x="3680146" y="3373718"/>
            <a:ext cx="1328391" cy="1905688"/>
            <a:chOff x="5414628" y="3059096"/>
            <a:chExt cx="809480" cy="10295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7C045B-9CD8-4CFD-B587-0D3A8A4AC753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8E54A84-EC7A-4334-932F-B66E5263D1AB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C2AA9B-DE2E-4B1F-8C11-D2D471C28A0E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0B7F5-8BE3-4F20-BCF8-FACE1634AC9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B1276-E64F-46B7-A833-0BD3128D68BA}"/>
              </a:ext>
            </a:extLst>
          </p:cNvPr>
          <p:cNvSpPr/>
          <p:nvPr/>
        </p:nvSpPr>
        <p:spPr>
          <a:xfrm>
            <a:off x="3680146" y="461103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0B5E-905D-4557-BC58-ECC6692B6A36}"/>
              </a:ext>
            </a:extLst>
          </p:cNvPr>
          <p:cNvGrpSpPr/>
          <p:nvPr/>
        </p:nvGrpSpPr>
        <p:grpSpPr>
          <a:xfrm>
            <a:off x="5652021" y="3345448"/>
            <a:ext cx="1328391" cy="1905688"/>
            <a:chOff x="5414628" y="3059096"/>
            <a:chExt cx="809480" cy="102954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CC83EEC-E3F1-4520-AAB5-E3C0312A6D0A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9F504B9-F122-4030-9001-74F245A2EA3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385FDE2-A1B3-483B-9E0A-2253F167A029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05FBBE9-A0DA-4905-8AF3-0FE9F7F1ECE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AE962A-9FCF-46A4-BFDF-2824E098C907}"/>
              </a:ext>
            </a:extLst>
          </p:cNvPr>
          <p:cNvSpPr/>
          <p:nvPr/>
        </p:nvSpPr>
        <p:spPr>
          <a:xfrm>
            <a:off x="5652021" y="4582767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2C660F-7098-41BB-A809-DDB2BB8EFD0A}"/>
              </a:ext>
            </a:extLst>
          </p:cNvPr>
          <p:cNvGrpSpPr/>
          <p:nvPr/>
        </p:nvGrpSpPr>
        <p:grpSpPr>
          <a:xfrm>
            <a:off x="7765774" y="3343832"/>
            <a:ext cx="1328391" cy="1905688"/>
            <a:chOff x="5414628" y="3059096"/>
            <a:chExt cx="809480" cy="10295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2956DF0-96B6-4306-BEA5-3177C9DB6D2F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67C1CE3-8823-4490-ACB6-0F6ECD8C21E6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C782897-2E76-4A9A-8F3D-C201B510A030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83E97E-6EAC-4FD5-88D5-44F9C463F56B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6C7E8-767E-446E-BD60-BDE71EE594F6}"/>
              </a:ext>
            </a:extLst>
          </p:cNvPr>
          <p:cNvSpPr/>
          <p:nvPr/>
        </p:nvSpPr>
        <p:spPr>
          <a:xfrm>
            <a:off x="7765774" y="4567704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27687D-EA4A-4851-9DF6-E764AC4D5F61}"/>
              </a:ext>
            </a:extLst>
          </p:cNvPr>
          <p:cNvGrpSpPr/>
          <p:nvPr/>
        </p:nvGrpSpPr>
        <p:grpSpPr>
          <a:xfrm>
            <a:off x="9948607" y="3350714"/>
            <a:ext cx="1328391" cy="1905688"/>
            <a:chOff x="5414628" y="3059096"/>
            <a:chExt cx="809480" cy="102954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8488DC9-6C0C-4103-9EA8-0FAE75DCF161}"/>
                </a:ext>
              </a:extLst>
            </p:cNvPr>
            <p:cNvGrpSpPr/>
            <p:nvPr/>
          </p:nvGrpSpPr>
          <p:grpSpPr>
            <a:xfrm>
              <a:off x="5414628" y="3059096"/>
              <a:ext cx="809480" cy="1029548"/>
              <a:chOff x="5414628" y="3059096"/>
              <a:chExt cx="809480" cy="1029548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2052F5C1-D6BC-48F0-AA50-05C683840748}"/>
                  </a:ext>
                </a:extLst>
              </p:cNvPr>
              <p:cNvSpPr/>
              <p:nvPr/>
            </p:nvSpPr>
            <p:spPr>
              <a:xfrm>
                <a:off x="5414628" y="3059096"/>
                <a:ext cx="809480" cy="10295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1AF519-A203-408E-A479-EABC32FFA972}"/>
                  </a:ext>
                </a:extLst>
              </p:cNvPr>
              <p:cNvSpPr/>
              <p:nvPr/>
            </p:nvSpPr>
            <p:spPr>
              <a:xfrm>
                <a:off x="5438774" y="3708063"/>
                <a:ext cx="762000" cy="30612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597022D-0A6C-444C-BD58-6B4A86FAF9A1}"/>
                </a:ext>
              </a:extLst>
            </p:cNvPr>
            <p:cNvSpPr/>
            <p:nvPr/>
          </p:nvSpPr>
          <p:spPr>
            <a:xfrm>
              <a:off x="5438774" y="3173604"/>
              <a:ext cx="761999" cy="45844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120B9A-08C1-4313-9AA5-F531E52564AB}"/>
              </a:ext>
            </a:extLst>
          </p:cNvPr>
          <p:cNvSpPr/>
          <p:nvPr/>
        </p:nvSpPr>
        <p:spPr>
          <a:xfrm>
            <a:off x="9948607" y="4588033"/>
            <a:ext cx="1336372" cy="52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คุณ ................................................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ตำแหน่ง .......................................</a:t>
            </a:r>
          </a:p>
          <a:p>
            <a:r>
              <a:rPr lang="th-TH" sz="1000" dirty="0">
                <a:latin typeface="Agency FB" panose="020B0503020202020204" pitchFamily="34" charset="0"/>
                <a:cs typeface="+mj-cs"/>
              </a:rPr>
              <a:t>โทร ..............................................</a:t>
            </a:r>
          </a:p>
          <a:p>
            <a:r>
              <a:rPr lang="en-US" sz="1000" dirty="0">
                <a:latin typeface="Agency FB" panose="020B0503020202020204" pitchFamily="34" charset="0"/>
                <a:cs typeface="+mj-cs"/>
              </a:rPr>
              <a:t>E-Mail : ………………………………</a:t>
            </a:r>
            <a:endParaRPr lang="th-TH" sz="1000" dirty="0">
              <a:latin typeface="Agency FB" panose="020B0503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430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13444" y="1384762"/>
            <a:ext cx="1304507" cy="4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2925" y="1397198"/>
            <a:ext cx="1799096" cy="4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43648" y="1405242"/>
            <a:ext cx="1160920" cy="39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774037" y="1400717"/>
            <a:ext cx="1375915" cy="390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67123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7" y="3863073"/>
            <a:ext cx="115829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7" y="4163244"/>
            <a:ext cx="98796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6" y="4420514"/>
            <a:ext cx="1071274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13538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181923"/>
            <a:ext cx="166479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68821" y="5420808"/>
            <a:ext cx="106391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2443" y="5613866"/>
            <a:ext cx="106391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00611"/>
            <a:ext cx="155575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5339" y="6131991"/>
            <a:ext cx="1053482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058699" y="56716"/>
            <a:ext cx="1144905" cy="2074357"/>
            <a:chOff x="8058699" y="37666"/>
            <a:chExt cx="1144905" cy="2074357"/>
          </a:xfrm>
        </p:grpSpPr>
        <p:grpSp>
          <p:nvGrpSpPr>
            <p:cNvPr id="29" name="Group 28"/>
            <p:cNvGrpSpPr/>
            <p:nvPr/>
          </p:nvGrpSpPr>
          <p:grpSpPr>
            <a:xfrm>
              <a:off x="80586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288635" y="113839"/>
                <a:ext cx="884522" cy="36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LCA.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95A0D-CC70-46ED-959B-FD1E069E586A}"/>
              </a:ext>
            </a:extLst>
          </p:cNvPr>
          <p:cNvGrpSpPr/>
          <p:nvPr/>
        </p:nvGrpSpPr>
        <p:grpSpPr>
          <a:xfrm>
            <a:off x="11001796" y="37666"/>
            <a:ext cx="1144905" cy="2074357"/>
            <a:chOff x="11001796" y="37666"/>
            <a:chExt cx="1144905" cy="2074357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1796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9" name="Parallelogram 12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arallelogram 129"/>
                <p:cNvSpPr/>
                <p:nvPr/>
              </p:nvSpPr>
              <p:spPr>
                <a:xfrm>
                  <a:off x="10011171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343693" y="127852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271997-B078-4478-BAB8-B109C4EC7150}"/>
                  </a:ext>
                </a:extLst>
              </p:cNvPr>
              <p:cNvSpPr/>
              <p:nvPr/>
            </p:nvSpPr>
            <p:spPr>
              <a:xfrm>
                <a:off x="8313135" y="392434"/>
                <a:ext cx="795009" cy="333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Inventory Management </a:t>
                </a:r>
              </a:p>
            </p:txBody>
          </p:sp>
        </p:grpSp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6"/>
            <a:srcRect l="33189" t="62327" r="52342" b="17682"/>
            <a:stretch/>
          </p:blipFill>
          <p:spPr>
            <a:xfrm>
              <a:off x="11155243" y="1108898"/>
              <a:ext cx="731817" cy="8088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6F120A-443A-4C64-BC2F-777863FA9A7C}"/>
              </a:ext>
            </a:extLst>
          </p:cNvPr>
          <p:cNvGrpSpPr/>
          <p:nvPr/>
        </p:nvGrpSpPr>
        <p:grpSpPr>
          <a:xfrm>
            <a:off x="9036599" y="37666"/>
            <a:ext cx="1144905" cy="2074357"/>
            <a:chOff x="9036599" y="37666"/>
            <a:chExt cx="1144905" cy="2074357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365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8379143" y="104561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216FEB-1791-472D-8F46-99BD2F7472BA}"/>
                  </a:ext>
                </a:extLst>
              </p:cNvPr>
              <p:cNvSpPr/>
              <p:nvPr/>
            </p:nvSpPr>
            <p:spPr>
              <a:xfrm>
                <a:off x="8312788" y="329644"/>
                <a:ext cx="762369" cy="367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  Receiving</a:t>
                </a:r>
              </a:p>
            </p:txBody>
          </p:sp>
        </p:grpSp>
        <p:pic>
          <p:nvPicPr>
            <p:cNvPr id="155" name="Content Placeholder 3"/>
            <p:cNvPicPr>
              <a:picLocks noChangeAspect="1"/>
            </p:cNvPicPr>
            <p:nvPr/>
          </p:nvPicPr>
          <p:blipFill rotWithShape="1">
            <a:blip r:embed="rId6"/>
            <a:srcRect l="53206" t="58520" r="29061" b="18362"/>
            <a:stretch/>
          </p:blipFill>
          <p:spPr>
            <a:xfrm>
              <a:off x="9236318" y="1087243"/>
              <a:ext cx="683173" cy="71251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B5B48-8D71-44CD-B741-894B553768C8}"/>
              </a:ext>
            </a:extLst>
          </p:cNvPr>
          <p:cNvGrpSpPr/>
          <p:nvPr/>
        </p:nvGrpSpPr>
        <p:grpSpPr>
          <a:xfrm>
            <a:off x="10038999" y="37666"/>
            <a:ext cx="1144905" cy="2074357"/>
            <a:chOff x="10038999" y="37666"/>
            <a:chExt cx="1144905" cy="207435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038999" y="37666"/>
              <a:ext cx="1144905" cy="2074357"/>
              <a:chOff x="8058699" y="37666"/>
              <a:chExt cx="1144905" cy="20743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24" name="Parallelogram 123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8381674" y="106056"/>
                <a:ext cx="708874" cy="3767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BCC4672-2388-4C49-8B30-E9AC7F552A96}"/>
                  </a:ext>
                </a:extLst>
              </p:cNvPr>
              <p:cNvSpPr/>
              <p:nvPr/>
            </p:nvSpPr>
            <p:spPr>
              <a:xfrm>
                <a:off x="8284259" y="433420"/>
                <a:ext cx="809148" cy="235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Store Master</a:t>
                </a:r>
              </a:p>
            </p:txBody>
          </p:sp>
        </p:grpSp>
        <p:pic>
          <p:nvPicPr>
            <p:cNvPr id="156" name="Picture 122" descr="Forklift Operator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741" y="1065261"/>
              <a:ext cx="857727" cy="84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DBC-RA Website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646337" y="6276306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3DD7D-10B1-4AA6-B3C1-8B2093E78480}"/>
              </a:ext>
            </a:extLst>
          </p:cNvPr>
          <p:cNvGrpSpPr/>
          <p:nvPr/>
        </p:nvGrpSpPr>
        <p:grpSpPr>
          <a:xfrm>
            <a:off x="68267" y="41134"/>
            <a:ext cx="3611879" cy="337351"/>
            <a:chOff x="3695553" y="3021596"/>
            <a:chExt cx="3611879" cy="337351"/>
          </a:xfrm>
        </p:grpSpPr>
        <p:sp>
          <p:nvSpPr>
            <p:cNvPr id="91" name="Rectangle: Rounded Corners 75">
              <a:extLst>
                <a:ext uri="{FF2B5EF4-FFF2-40B4-BE49-F238E27FC236}">
                  <a16:creationId xmlns:a16="http://schemas.microsoft.com/office/drawing/2014/main" id="{AD0AD852-1BAB-49DB-8DB8-37471ED3F43B}"/>
                </a:ext>
              </a:extLst>
            </p:cNvPr>
            <p:cNvSpPr/>
            <p:nvPr/>
          </p:nvSpPr>
          <p:spPr>
            <a:xfrm>
              <a:off x="3695553" y="3024561"/>
              <a:ext cx="3611879" cy="305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E4BB96-1DA1-4E74-AD0E-A7F4A141AAC9}"/>
                </a:ext>
              </a:extLst>
            </p:cNvPr>
            <p:cNvGrpSpPr/>
            <p:nvPr/>
          </p:nvGrpSpPr>
          <p:grpSpPr>
            <a:xfrm>
              <a:off x="3982147" y="3021596"/>
              <a:ext cx="3262791" cy="337351"/>
              <a:chOff x="2159653" y="-29018"/>
              <a:chExt cx="3262791" cy="3373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3910B6B-66E4-4132-A243-8EB22CC11924}"/>
                  </a:ext>
                </a:extLst>
              </p:cNvPr>
              <p:cNvSpPr/>
              <p:nvPr/>
            </p:nvSpPr>
            <p:spPr>
              <a:xfrm>
                <a:off x="2159653" y="-29018"/>
                <a:ext cx="1177937" cy="33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Select Color :</a:t>
                </a:r>
                <a:endParaRPr lang="th-TH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4A3A9A-C668-4771-9CC0-E0FB420A8CA4}"/>
                  </a:ext>
                </a:extLst>
              </p:cNvPr>
              <p:cNvSpPr/>
              <p:nvPr/>
            </p:nvSpPr>
            <p:spPr>
              <a:xfrm>
                <a:off x="3284554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96" name="Rectangle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6EA60B-DAFE-4DF5-B6AA-F2948A7441C1}"/>
                  </a:ext>
                </a:extLst>
              </p:cNvPr>
              <p:cNvSpPr/>
              <p:nvPr/>
            </p:nvSpPr>
            <p:spPr>
              <a:xfrm>
                <a:off x="3596662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7" name="Rectangle 9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99DDCC-BEA1-43B1-9E9B-75DDA9BA0CF8}"/>
                  </a:ext>
                </a:extLst>
              </p:cNvPr>
              <p:cNvSpPr/>
              <p:nvPr/>
            </p:nvSpPr>
            <p:spPr>
              <a:xfrm>
                <a:off x="3908896" y="13841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98" name="Rectangle 9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67195-4A5C-43A7-A49E-4B6C2B5528AE}"/>
                  </a:ext>
                </a:extLst>
              </p:cNvPr>
              <p:cNvSpPr/>
              <p:nvPr/>
            </p:nvSpPr>
            <p:spPr>
              <a:xfrm>
                <a:off x="4229371" y="13249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1" name="Rectangle 1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FD583F-A248-426C-8AFD-BC7E4FD5D7D8}"/>
                  </a:ext>
                </a:extLst>
              </p:cNvPr>
              <p:cNvSpPr/>
              <p:nvPr/>
            </p:nvSpPr>
            <p:spPr>
              <a:xfrm>
                <a:off x="4557269" y="13202"/>
                <a:ext cx="223370" cy="2213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62" name="Rectangle 16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DE6E153-C409-469C-BB1E-DD893CFA81DF}"/>
                  </a:ext>
                </a:extLst>
              </p:cNvPr>
              <p:cNvSpPr/>
              <p:nvPr/>
            </p:nvSpPr>
            <p:spPr>
              <a:xfrm>
                <a:off x="4891096" y="12441"/>
                <a:ext cx="223370" cy="22135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30F8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  <p:sp>
            <p:nvSpPr>
              <p:cNvPr id="163" name="Rectangle 16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DF6B9C-3530-41F8-A4A2-5E82AFBA2290}"/>
                  </a:ext>
                </a:extLst>
              </p:cNvPr>
              <p:cNvSpPr/>
              <p:nvPr/>
            </p:nvSpPr>
            <p:spPr>
              <a:xfrm>
                <a:off x="5199074" y="12441"/>
                <a:ext cx="223370" cy="2213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/>
              </a:p>
            </p:txBody>
          </p:sp>
        </p:grpSp>
      </p:grpSp>
      <p:pic>
        <p:nvPicPr>
          <p:cNvPr id="88" name="Graphic 87" descr="Touch Screen">
            <a:extLst>
              <a:ext uri="{FF2B5EF4-FFF2-40B4-BE49-F238E27FC236}">
                <a16:creationId xmlns:a16="http://schemas.microsoft.com/office/drawing/2014/main" id="{B3C6311E-FBB8-4FF1-BE0F-5396BFEE5A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708" y="48496"/>
            <a:ext cx="294954" cy="294954"/>
          </a:xfrm>
          <a:prstGeom prst="rect">
            <a:avLst/>
          </a:prstGeom>
        </p:spPr>
      </p:pic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E6075-6BD8-4222-93AA-C95406C00FFA}"/>
              </a:ext>
            </a:extLst>
          </p:cNvPr>
          <p:cNvGrpSpPr/>
          <p:nvPr/>
        </p:nvGrpSpPr>
        <p:grpSpPr>
          <a:xfrm>
            <a:off x="3529452" y="3632545"/>
            <a:ext cx="2297987" cy="1462850"/>
            <a:chOff x="3344860" y="3916066"/>
            <a:chExt cx="2297987" cy="1462850"/>
          </a:xfrm>
        </p:grpSpPr>
        <p:graphicFrame>
          <p:nvGraphicFramePr>
            <p:cNvPr id="207" name="Object 54"/>
            <p:cNvGraphicFramePr>
              <a:graphicFrameLocks noChangeAspect="1"/>
            </p:cNvGraphicFramePr>
            <p:nvPr/>
          </p:nvGraphicFramePr>
          <p:xfrm>
            <a:off x="3495555" y="4134996"/>
            <a:ext cx="2147292" cy="124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ﾛｰﾀｽ ﾌﾘｰﾗﾝｽ 2000 ｵﾌﾞｼﾞｪｸﾄ" r:id="rId18" imgW="1656000" imgH="1108800" progId="FLW3Drawing">
                    <p:embed/>
                  </p:oleObj>
                </mc:Choice>
                <mc:Fallback>
                  <p:oleObj name="ﾛｰﾀｽ ﾌﾘｰﾗﾝｽ 2000 ｵﾌﾞｼﾞｪｸﾄ" r:id="rId18" imgW="1656000" imgH="1108800" progId="FLW3Drawing">
                    <p:embed/>
                    <p:pic>
                      <p:nvPicPr>
                        <p:cNvPr id="2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555" y="4134996"/>
                          <a:ext cx="2147292" cy="124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" name="Picture 24" descr="TN01165_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4852">
              <a:off x="3344860" y="3916066"/>
              <a:ext cx="2034295" cy="127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F4D4A9-743C-4E6E-A510-BDBCE9C53291}"/>
                </a:ext>
              </a:extLst>
            </p:cNvPr>
            <p:cNvSpPr/>
            <p:nvPr/>
          </p:nvSpPr>
          <p:spPr>
            <a:xfrm rot="21028013">
              <a:off x="3489345" y="4178874"/>
              <a:ext cx="452003" cy="5820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C00ADE-2D83-484D-99C3-51FD8D09C9A3}"/>
                </a:ext>
              </a:extLst>
            </p:cNvPr>
            <p:cNvSpPr/>
            <p:nvPr/>
          </p:nvSpPr>
          <p:spPr>
            <a:xfrm rot="20953966">
              <a:off x="3627909" y="4346296"/>
              <a:ext cx="415498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5B150AD-C879-4D34-832A-B4434B9D4823}"/>
                </a:ext>
              </a:extLst>
            </p:cNvPr>
            <p:cNvSpPr/>
            <p:nvPr/>
          </p:nvSpPr>
          <p:spPr>
            <a:xfrm rot="20970337">
              <a:off x="3782165" y="4519493"/>
              <a:ext cx="402674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04" name="TextBox 37">
              <a:extLst>
                <a:ext uri="{FF2B5EF4-FFF2-40B4-BE49-F238E27FC236}">
                  <a16:creationId xmlns:a16="http://schemas.microsoft.com/office/drawing/2014/main" id="{B63B333A-CCE2-4783-ADF2-08232FBDBB20}"/>
                </a:ext>
              </a:extLst>
            </p:cNvPr>
            <p:cNvSpPr txBox="1"/>
            <p:nvPr/>
          </p:nvSpPr>
          <p:spPr>
            <a:xfrm rot="21087866">
              <a:off x="3670456" y="4144594"/>
              <a:ext cx="105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omestic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TextBox 40">
              <a:extLst>
                <a:ext uri="{FF2B5EF4-FFF2-40B4-BE49-F238E27FC236}">
                  <a16:creationId xmlns:a16="http://schemas.microsoft.com/office/drawing/2014/main" id="{20CDEA71-CC6C-44C4-9B56-23F1351E5442}"/>
                </a:ext>
              </a:extLst>
            </p:cNvPr>
            <p:cNvSpPr txBox="1"/>
            <p:nvPr/>
          </p:nvSpPr>
          <p:spPr>
            <a:xfrm rot="21117430">
              <a:off x="3910250" y="4557345"/>
              <a:ext cx="81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ontrol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860E5A93-93AF-4833-8891-E04A47751963}"/>
                </a:ext>
              </a:extLst>
            </p:cNvPr>
            <p:cNvSpPr txBox="1"/>
            <p:nvPr/>
          </p:nvSpPr>
          <p:spPr>
            <a:xfrm rot="21087024">
              <a:off x="3819327" y="4326090"/>
              <a:ext cx="116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utsuryu</a:t>
              </a:r>
              <a:endParaRPr 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D9208D5C-C288-4779-A79C-F5D5FE9FB363}"/>
              </a:ext>
            </a:extLst>
          </p:cNvPr>
          <p:cNvSpPr/>
          <p:nvPr/>
        </p:nvSpPr>
        <p:spPr>
          <a:xfrm>
            <a:off x="508262" y="6543718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</a:p>
        </p:txBody>
      </p:sp>
    </p:spTree>
    <p:extLst>
      <p:ext uri="{BB962C8B-B14F-4D97-AF65-F5344CB8AC3E}">
        <p14:creationId xmlns:p14="http://schemas.microsoft.com/office/powerpoint/2010/main" val="26139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2201</Words>
  <Application>Microsoft Office PowerPoint</Application>
  <PresentationFormat>Widescreen</PresentationFormat>
  <Paragraphs>768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Cordia New</vt:lpstr>
      <vt:lpstr>Office Theme</vt:lpstr>
      <vt:lpstr>ﾛｰﾀｽ ﾌﾘｰﾗﾝｽ 2000 ｵﾌﾞｼﾞｪｸﾄ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MR.SURASIT DEJANTEK</dc:creator>
  <cp:lastModifiedBy>นาย สุรสิทธิ์ ดีจันทึก</cp:lastModifiedBy>
  <cp:revision>69</cp:revision>
  <dcterms:created xsi:type="dcterms:W3CDTF">2020-07-23T10:37:03Z</dcterms:created>
  <dcterms:modified xsi:type="dcterms:W3CDTF">2020-07-26T05:50:37Z</dcterms:modified>
</cp:coreProperties>
</file>