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svg" ContentType="image/svg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408" autoAdjust="0"/>
    <p:restoredTop sz="94660"/>
  </p:normalViewPr>
  <p:slideViewPr>
    <p:cSldViewPr snapToGrid="0">
      <p:cViewPr varScale="1">
        <p:scale>
          <a:sx n="88" d="100"/>
          <a:sy n="88" d="100"/>
        </p:scale>
        <p:origin x="20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12601-2B58-408D-8F67-68E88F0FC696}" type="datetimeFigureOut">
              <a:rPr lang="en-US" smtClean="0"/>
              <a:t>25/7/2020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10A25-F4FF-4A48-B5F9-CF527F7ADBC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610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12601-2B58-408D-8F67-68E88F0FC696}" type="datetimeFigureOut">
              <a:rPr lang="en-US" smtClean="0"/>
              <a:t>25/7/2020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10A25-F4FF-4A48-B5F9-CF527F7ADBC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279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12601-2B58-408D-8F67-68E88F0FC696}" type="datetimeFigureOut">
              <a:rPr lang="en-US" smtClean="0"/>
              <a:t>25/7/2020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10A25-F4FF-4A48-B5F9-CF527F7ADBC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100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12601-2B58-408D-8F67-68E88F0FC696}" type="datetimeFigureOut">
              <a:rPr lang="en-US" smtClean="0"/>
              <a:t>25/7/2020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10A25-F4FF-4A48-B5F9-CF527F7ADBC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322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12601-2B58-408D-8F67-68E88F0FC696}" type="datetimeFigureOut">
              <a:rPr lang="en-US" smtClean="0"/>
              <a:t>25/7/2020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10A25-F4FF-4A48-B5F9-CF527F7ADBC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232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12601-2B58-408D-8F67-68E88F0FC696}" type="datetimeFigureOut">
              <a:rPr lang="en-US" smtClean="0"/>
              <a:t>25/7/2020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10A25-F4FF-4A48-B5F9-CF527F7ADBC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660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12601-2B58-408D-8F67-68E88F0FC696}" type="datetimeFigureOut">
              <a:rPr lang="en-US" smtClean="0"/>
              <a:t>25/7/2020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10A25-F4FF-4A48-B5F9-CF527F7ADBC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01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12601-2B58-408D-8F67-68E88F0FC696}" type="datetimeFigureOut">
              <a:rPr lang="en-US" smtClean="0"/>
              <a:t>25/7/2020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10A25-F4FF-4A48-B5F9-CF527F7ADBC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922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12601-2B58-408D-8F67-68E88F0FC696}" type="datetimeFigureOut">
              <a:rPr lang="en-US" smtClean="0"/>
              <a:t>25/7/2020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10A25-F4FF-4A48-B5F9-CF527F7ADBC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469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12601-2B58-408D-8F67-68E88F0FC696}" type="datetimeFigureOut">
              <a:rPr lang="en-US" smtClean="0"/>
              <a:t>25/7/2020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10A25-F4FF-4A48-B5F9-CF527F7ADBC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107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12601-2B58-408D-8F67-68E88F0FC696}" type="datetimeFigureOut">
              <a:rPr lang="en-US" smtClean="0"/>
              <a:t>25/7/2020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10A25-F4FF-4A48-B5F9-CF527F7ADBC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062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F12601-2B58-408D-8F67-68E88F0FC696}" type="datetimeFigureOut">
              <a:rPr lang="en-US" smtClean="0"/>
              <a:t>25/7/2020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210A25-F4FF-4A48-B5F9-CF527F7ADBC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179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13" Type="http://schemas.openxmlformats.org/officeDocument/2006/relationships/image" Target="../media/image7.wmf"/><Relationship Id="rId3" Type="http://schemas.openxmlformats.org/officeDocument/2006/relationships/image" Target="../media/image2.png"/><Relationship Id="rId7" Type="http://schemas.openxmlformats.org/officeDocument/2006/relationships/image" Target="../media/image5.wmf"/><Relationship Id="rId12" Type="http://schemas.openxmlformats.org/officeDocument/2006/relationships/image" Target="../media/image1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png"/><Relationship Id="rId11" Type="http://schemas.openxmlformats.org/officeDocument/2006/relationships/oleObject" Target="../embeddings/oleObject1.bin"/><Relationship Id="rId5" Type="http://schemas.openxmlformats.org/officeDocument/2006/relationships/image" Target="../media/image3.jpg"/><Relationship Id="rId10" Type="http://schemas.openxmlformats.org/officeDocument/2006/relationships/image" Target="../media/image4.svg"/><Relationship Id="rId4" Type="http://schemas.microsoft.com/office/2007/relationships/hdphoto" Target="../media/hdphoto1.wdp"/><Relationship Id="rId9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microsoft.com/office/2007/relationships/hdphoto" Target="../media/hdphoto1.wdp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wmf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image" Target="../media/image9.wmf"/><Relationship Id="rId7" Type="http://schemas.openxmlformats.org/officeDocument/2006/relationships/image" Target="../media/image13.wmf"/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Relationship Id="rId9" Type="http://schemas.openxmlformats.org/officeDocument/2006/relationships/image" Target="../media/image15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101929"/>
            <a:ext cx="12192000" cy="19164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80" b="62465"/>
          <a:stretch/>
        </p:blipFill>
        <p:spPr>
          <a:xfrm>
            <a:off x="7314" y="422946"/>
            <a:ext cx="12184685" cy="183765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1325540"/>
            <a:ext cx="12192000" cy="536869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107950" y="2169631"/>
            <a:ext cx="11976100" cy="4987091"/>
          </a:xfrm>
          <a:prstGeom prst="roundRect">
            <a:avLst>
              <a:gd name="adj" fmla="val 5971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99710" y="2073923"/>
            <a:ext cx="2049658" cy="51526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3820493" y="1413034"/>
            <a:ext cx="0" cy="3903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5626877" y="1413034"/>
            <a:ext cx="0" cy="3903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6770206" y="1413034"/>
            <a:ext cx="0" cy="3903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2676525" y="1413034"/>
            <a:ext cx="0" cy="3903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1778922" y="1140733"/>
            <a:ext cx="9144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HOME</a:t>
            </a:r>
            <a:endParaRPr lang="en-US" sz="2000" dirty="0"/>
          </a:p>
        </p:txBody>
      </p:sp>
      <p:sp>
        <p:nvSpPr>
          <p:cNvPr id="89" name="Rectangle 88"/>
          <p:cNvSpPr/>
          <p:nvPr/>
        </p:nvSpPr>
        <p:spPr>
          <a:xfrm>
            <a:off x="2631266" y="1140015"/>
            <a:ext cx="1304507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About 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 </a:t>
            </a:r>
            <a:r>
              <a:rPr 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 3" panose="05040102010807070707" pitchFamily="18" charset="2"/>
              </a:rPr>
              <a:t>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3825237" y="1152489"/>
            <a:ext cx="1799096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ISO 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Document 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 3" panose="05040102010807070707" pitchFamily="18" charset="2"/>
              </a:rPr>
              <a:t>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5630754" y="1234466"/>
            <a:ext cx="1160920" cy="7202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Activity 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 3" panose="05040102010807070707" pitchFamily="18" charset="2"/>
              </a:rPr>
              <a:t>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6774037" y="1336919"/>
            <a:ext cx="1396079" cy="5421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 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 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 3" panose="05040102010807070707" pitchFamily="18" charset="2"/>
              </a:rPr>
              <a:t>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16" name="Group 115"/>
          <p:cNvGrpSpPr/>
          <p:nvPr/>
        </p:nvGrpSpPr>
        <p:grpSpPr>
          <a:xfrm>
            <a:off x="8723851" y="8332"/>
            <a:ext cx="1943100" cy="2103691"/>
            <a:chOff x="7745951" y="8332"/>
            <a:chExt cx="1943100" cy="2103691"/>
          </a:xfrm>
        </p:grpSpPr>
        <p:grpSp>
          <p:nvGrpSpPr>
            <p:cNvPr id="117" name="Group 116"/>
            <p:cNvGrpSpPr/>
            <p:nvPr/>
          </p:nvGrpSpPr>
          <p:grpSpPr>
            <a:xfrm>
              <a:off x="8058699" y="37666"/>
              <a:ext cx="1144905" cy="2074357"/>
              <a:chOff x="9718742" y="174824"/>
              <a:chExt cx="1546157" cy="2054415"/>
            </a:xfrm>
          </p:grpSpPr>
          <p:sp>
            <p:nvSpPr>
              <p:cNvPr id="119" name="Parallelogram 118"/>
              <p:cNvSpPr/>
              <p:nvPr/>
            </p:nvSpPr>
            <p:spPr>
              <a:xfrm>
                <a:off x="9718742" y="174824"/>
                <a:ext cx="1546157" cy="2054415"/>
              </a:xfrm>
              <a:prstGeom prst="parallelogram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Parallelogram 119"/>
              <p:cNvSpPr/>
              <p:nvPr/>
            </p:nvSpPr>
            <p:spPr>
              <a:xfrm>
                <a:off x="10011174" y="266700"/>
                <a:ext cx="1194518" cy="625971"/>
              </a:xfrm>
              <a:prstGeom prst="parallelogram">
                <a:avLst>
                  <a:gd name="adj" fmla="val 14856"/>
                </a:avLst>
              </a:prstGeom>
              <a:solidFill>
                <a:schemeClr val="bg1">
                  <a:lumMod val="65000"/>
                </a:schemeClr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18" name="Rectangle 117"/>
            <p:cNvSpPr/>
            <p:nvPr/>
          </p:nvSpPr>
          <p:spPr>
            <a:xfrm>
              <a:off x="7745951" y="8332"/>
              <a:ext cx="1943100" cy="6477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Rec.</a:t>
              </a:r>
              <a:endParaRPr lang="en-US" dirty="0"/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9726251" y="8332"/>
            <a:ext cx="1943100" cy="2103691"/>
            <a:chOff x="7745951" y="8332"/>
            <a:chExt cx="1943100" cy="2103691"/>
          </a:xfrm>
        </p:grpSpPr>
        <p:grpSp>
          <p:nvGrpSpPr>
            <p:cNvPr id="122" name="Group 121"/>
            <p:cNvGrpSpPr/>
            <p:nvPr/>
          </p:nvGrpSpPr>
          <p:grpSpPr>
            <a:xfrm>
              <a:off x="8058699" y="37666"/>
              <a:ext cx="1144905" cy="2074357"/>
              <a:chOff x="9718742" y="174824"/>
              <a:chExt cx="1546157" cy="2054415"/>
            </a:xfrm>
          </p:grpSpPr>
          <p:sp>
            <p:nvSpPr>
              <p:cNvPr id="124" name="Parallelogram 123"/>
              <p:cNvSpPr/>
              <p:nvPr/>
            </p:nvSpPr>
            <p:spPr>
              <a:xfrm>
                <a:off x="9718742" y="174824"/>
                <a:ext cx="1546157" cy="2054415"/>
              </a:xfrm>
              <a:prstGeom prst="parallelogram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Parallelogram 124"/>
              <p:cNvSpPr/>
              <p:nvPr/>
            </p:nvSpPr>
            <p:spPr>
              <a:xfrm>
                <a:off x="10011174" y="266700"/>
                <a:ext cx="1194518" cy="625971"/>
              </a:xfrm>
              <a:prstGeom prst="parallelogram">
                <a:avLst>
                  <a:gd name="adj" fmla="val 14856"/>
                </a:avLst>
              </a:prstGeom>
              <a:solidFill>
                <a:schemeClr val="bg1">
                  <a:lumMod val="65000"/>
                </a:schemeClr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23" name="Rectangle 122"/>
            <p:cNvSpPr/>
            <p:nvPr/>
          </p:nvSpPr>
          <p:spPr>
            <a:xfrm>
              <a:off x="7745951" y="8332"/>
              <a:ext cx="1943100" cy="6477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SM</a:t>
              </a:r>
              <a:endParaRPr lang="en-US" dirty="0"/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10689048" y="8332"/>
            <a:ext cx="1943100" cy="2103691"/>
            <a:chOff x="7745951" y="8332"/>
            <a:chExt cx="1943100" cy="2103691"/>
          </a:xfrm>
        </p:grpSpPr>
        <p:grpSp>
          <p:nvGrpSpPr>
            <p:cNvPr id="127" name="Group 126"/>
            <p:cNvGrpSpPr/>
            <p:nvPr/>
          </p:nvGrpSpPr>
          <p:grpSpPr>
            <a:xfrm>
              <a:off x="8058699" y="37666"/>
              <a:ext cx="1144905" cy="2074357"/>
              <a:chOff x="9718742" y="174824"/>
              <a:chExt cx="1546157" cy="2054415"/>
            </a:xfrm>
          </p:grpSpPr>
          <p:sp>
            <p:nvSpPr>
              <p:cNvPr id="129" name="Parallelogram 128"/>
              <p:cNvSpPr/>
              <p:nvPr/>
            </p:nvSpPr>
            <p:spPr>
              <a:xfrm>
                <a:off x="9718742" y="174824"/>
                <a:ext cx="1546157" cy="2054415"/>
              </a:xfrm>
              <a:prstGeom prst="parallelogram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Parallelogram 129"/>
              <p:cNvSpPr/>
              <p:nvPr/>
            </p:nvSpPr>
            <p:spPr>
              <a:xfrm>
                <a:off x="10011174" y="266700"/>
                <a:ext cx="1194518" cy="625971"/>
              </a:xfrm>
              <a:prstGeom prst="parallelogram">
                <a:avLst>
                  <a:gd name="adj" fmla="val 14856"/>
                </a:avLst>
              </a:prstGeom>
              <a:solidFill>
                <a:schemeClr val="bg1">
                  <a:lumMod val="65000"/>
                </a:schemeClr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28" name="Rectangle 127"/>
            <p:cNvSpPr/>
            <p:nvPr/>
          </p:nvSpPr>
          <p:spPr>
            <a:xfrm>
              <a:off x="7745951" y="8332"/>
              <a:ext cx="1943100" cy="6477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IM</a:t>
              </a:r>
              <a:endParaRPr lang="en-US" dirty="0"/>
            </a:p>
          </p:txBody>
        </p:sp>
      </p:grpSp>
      <p:sp>
        <p:nvSpPr>
          <p:cNvPr id="30" name="Rectangle 29"/>
          <p:cNvSpPr/>
          <p:nvPr/>
        </p:nvSpPr>
        <p:spPr>
          <a:xfrm>
            <a:off x="499710" y="2107655"/>
            <a:ext cx="2072307" cy="4224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Inventory </a:t>
            </a:r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488385" y="2392912"/>
            <a:ext cx="2072307" cy="308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- Daily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stock</a:t>
            </a:r>
          </a:p>
        </p:txBody>
      </p:sp>
      <p:sp>
        <p:nvSpPr>
          <p:cNvPr id="132" name="Rectangle 131"/>
          <p:cNvSpPr/>
          <p:nvPr/>
        </p:nvSpPr>
        <p:spPr>
          <a:xfrm>
            <a:off x="484681" y="2643177"/>
            <a:ext cx="2072307" cy="308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-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Report</a:t>
            </a:r>
          </a:p>
        </p:txBody>
      </p:sp>
      <p:sp>
        <p:nvSpPr>
          <p:cNvPr id="133" name="Rectangle 132"/>
          <p:cNvSpPr/>
          <p:nvPr/>
        </p:nvSpPr>
        <p:spPr>
          <a:xfrm>
            <a:off x="294657" y="2821874"/>
            <a:ext cx="2072307" cy="4224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Store control</a:t>
            </a:r>
          </a:p>
        </p:txBody>
      </p:sp>
      <p:sp>
        <p:nvSpPr>
          <p:cNvPr id="134" name="Rectangle 133"/>
          <p:cNvSpPr/>
          <p:nvPr/>
        </p:nvSpPr>
        <p:spPr>
          <a:xfrm>
            <a:off x="499709" y="3128227"/>
            <a:ext cx="2072307" cy="308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-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Layout</a:t>
            </a:r>
          </a:p>
        </p:txBody>
      </p:sp>
      <p:sp>
        <p:nvSpPr>
          <p:cNvPr id="135" name="Rectangle 134"/>
          <p:cNvSpPr/>
          <p:nvPr/>
        </p:nvSpPr>
        <p:spPr>
          <a:xfrm>
            <a:off x="499709" y="3385866"/>
            <a:ext cx="2072307" cy="308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-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Report</a:t>
            </a:r>
          </a:p>
        </p:txBody>
      </p:sp>
      <p:sp>
        <p:nvSpPr>
          <p:cNvPr id="140" name="Rectangle 139"/>
          <p:cNvSpPr/>
          <p:nvPr/>
        </p:nvSpPr>
        <p:spPr>
          <a:xfrm>
            <a:off x="420443" y="3599022"/>
            <a:ext cx="2346266" cy="4224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Admin &amp; Defect </a:t>
            </a:r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</a:t>
            </a:r>
          </a:p>
        </p:txBody>
      </p:sp>
      <p:sp>
        <p:nvSpPr>
          <p:cNvPr id="141" name="Rectangle 140"/>
          <p:cNvSpPr/>
          <p:nvPr/>
        </p:nvSpPr>
        <p:spPr>
          <a:xfrm>
            <a:off x="544836" y="3905605"/>
            <a:ext cx="2072307" cy="308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-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ECN</a:t>
            </a:r>
          </a:p>
        </p:txBody>
      </p:sp>
      <p:sp>
        <p:nvSpPr>
          <p:cNvPr id="142" name="Rectangle 141"/>
          <p:cNvSpPr/>
          <p:nvPr/>
        </p:nvSpPr>
        <p:spPr>
          <a:xfrm>
            <a:off x="544836" y="4163244"/>
            <a:ext cx="2072307" cy="308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-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MT</a:t>
            </a:r>
          </a:p>
        </p:txBody>
      </p:sp>
      <p:sp>
        <p:nvSpPr>
          <p:cNvPr id="143" name="Rectangle 142"/>
          <p:cNvSpPr/>
          <p:nvPr/>
        </p:nvSpPr>
        <p:spPr>
          <a:xfrm>
            <a:off x="538535" y="4420514"/>
            <a:ext cx="2072307" cy="308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-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EOL</a:t>
            </a:r>
          </a:p>
        </p:txBody>
      </p:sp>
      <p:sp>
        <p:nvSpPr>
          <p:cNvPr id="144" name="Rectangle 143"/>
          <p:cNvSpPr/>
          <p:nvPr/>
        </p:nvSpPr>
        <p:spPr>
          <a:xfrm>
            <a:off x="538535" y="4677717"/>
            <a:ext cx="2072307" cy="308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- Report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5" name="Rectangle 144"/>
          <p:cNvSpPr/>
          <p:nvPr/>
        </p:nvSpPr>
        <p:spPr>
          <a:xfrm>
            <a:off x="391760" y="4884187"/>
            <a:ext cx="1532020" cy="4224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Milk run</a:t>
            </a:r>
          </a:p>
        </p:txBody>
      </p:sp>
      <p:sp>
        <p:nvSpPr>
          <p:cNvPr id="149" name="Rectangle 148"/>
          <p:cNvSpPr/>
          <p:nvPr/>
        </p:nvSpPr>
        <p:spPr>
          <a:xfrm>
            <a:off x="869786" y="5224455"/>
            <a:ext cx="2072307" cy="308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Supplier milkrun</a:t>
            </a:r>
          </a:p>
        </p:txBody>
      </p:sp>
      <p:sp>
        <p:nvSpPr>
          <p:cNvPr id="150" name="Rectangle 149"/>
          <p:cNvSpPr/>
          <p:nvPr/>
        </p:nvSpPr>
        <p:spPr>
          <a:xfrm>
            <a:off x="545898" y="5452707"/>
            <a:ext cx="2072307" cy="308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-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Report</a:t>
            </a:r>
          </a:p>
        </p:txBody>
      </p:sp>
      <p:sp>
        <p:nvSpPr>
          <p:cNvPr id="151" name="Rectangle 150"/>
          <p:cNvSpPr/>
          <p:nvPr/>
        </p:nvSpPr>
        <p:spPr>
          <a:xfrm>
            <a:off x="88601" y="5658829"/>
            <a:ext cx="2072307" cy="4224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Package</a:t>
            </a:r>
          </a:p>
        </p:txBody>
      </p:sp>
      <p:sp>
        <p:nvSpPr>
          <p:cNvPr id="152" name="Rectangle 151"/>
          <p:cNvSpPr/>
          <p:nvPr/>
        </p:nvSpPr>
        <p:spPr>
          <a:xfrm>
            <a:off x="868821" y="5943259"/>
            <a:ext cx="2072307" cy="308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Stock control</a:t>
            </a:r>
          </a:p>
        </p:txBody>
      </p:sp>
      <p:sp>
        <p:nvSpPr>
          <p:cNvPr id="153" name="Rectangle 152"/>
          <p:cNvSpPr/>
          <p:nvPr/>
        </p:nvSpPr>
        <p:spPr>
          <a:xfrm>
            <a:off x="556328" y="6174230"/>
            <a:ext cx="2072307" cy="308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-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Report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7745951" y="27382"/>
            <a:ext cx="1943100" cy="2103691"/>
            <a:chOff x="7745951" y="8332"/>
            <a:chExt cx="1943100" cy="2103691"/>
          </a:xfrm>
        </p:grpSpPr>
        <p:grpSp>
          <p:nvGrpSpPr>
            <p:cNvPr id="29" name="Group 28"/>
            <p:cNvGrpSpPr/>
            <p:nvPr/>
          </p:nvGrpSpPr>
          <p:grpSpPr>
            <a:xfrm>
              <a:off x="7745951" y="8332"/>
              <a:ext cx="1943100" cy="2103691"/>
              <a:chOff x="7745951" y="8332"/>
              <a:chExt cx="1943100" cy="2103691"/>
            </a:xfrm>
          </p:grpSpPr>
          <p:grpSp>
            <p:nvGrpSpPr>
              <p:cNvPr id="102" name="Group 101"/>
              <p:cNvGrpSpPr/>
              <p:nvPr/>
            </p:nvGrpSpPr>
            <p:grpSpPr>
              <a:xfrm>
                <a:off x="8058699" y="37666"/>
                <a:ext cx="1144905" cy="2074357"/>
                <a:chOff x="9718742" y="174824"/>
                <a:chExt cx="1546157" cy="2054415"/>
              </a:xfrm>
            </p:grpSpPr>
            <p:sp>
              <p:nvSpPr>
                <p:cNvPr id="103" name="Parallelogram 102"/>
                <p:cNvSpPr/>
                <p:nvPr/>
              </p:nvSpPr>
              <p:spPr>
                <a:xfrm>
                  <a:off x="9718742" y="174824"/>
                  <a:ext cx="1546157" cy="2054415"/>
                </a:xfrm>
                <a:prstGeom prst="parallelogram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" name="Parallelogram 103"/>
                <p:cNvSpPr/>
                <p:nvPr/>
              </p:nvSpPr>
              <p:spPr>
                <a:xfrm>
                  <a:off x="10011174" y="266700"/>
                  <a:ext cx="1194518" cy="625971"/>
                </a:xfrm>
                <a:prstGeom prst="parallelogram">
                  <a:avLst>
                    <a:gd name="adj" fmla="val 14856"/>
                  </a:avLst>
                </a:prstGeom>
                <a:solidFill>
                  <a:schemeClr val="bg1">
                    <a:lumMod val="65000"/>
                  </a:schemeClr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28" name="Rectangle 27"/>
              <p:cNvSpPr/>
              <p:nvPr/>
            </p:nvSpPr>
            <p:spPr>
              <a:xfrm>
                <a:off x="7745951" y="8332"/>
                <a:ext cx="1943100" cy="6477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LCA</a:t>
                </a:r>
                <a:endParaRPr lang="en-US" dirty="0"/>
              </a:p>
            </p:txBody>
          </p:sp>
        </p:grpSp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16307" y="1016056"/>
              <a:ext cx="739668" cy="800235"/>
            </a:xfrm>
            <a:prstGeom prst="rect">
              <a:avLst/>
            </a:prstGeom>
          </p:spPr>
        </p:pic>
      </p:grpSp>
      <p:pic>
        <p:nvPicPr>
          <p:cNvPr id="154" name="Content Placeholder 3"/>
          <p:cNvPicPr>
            <a:picLocks noChangeAspect="1"/>
          </p:cNvPicPr>
          <p:nvPr/>
        </p:nvPicPr>
        <p:blipFill rotWithShape="1">
          <a:blip r:embed="rId6"/>
          <a:srcRect l="33189" t="62327" r="52342" b="17682"/>
          <a:stretch/>
        </p:blipFill>
        <p:spPr>
          <a:xfrm>
            <a:off x="11155243" y="1108898"/>
            <a:ext cx="731817" cy="808851"/>
          </a:xfrm>
          <a:prstGeom prst="rect">
            <a:avLst/>
          </a:prstGeom>
        </p:spPr>
      </p:pic>
      <p:pic>
        <p:nvPicPr>
          <p:cNvPr id="155" name="Content Placeholder 3"/>
          <p:cNvPicPr>
            <a:picLocks noChangeAspect="1"/>
          </p:cNvPicPr>
          <p:nvPr/>
        </p:nvPicPr>
        <p:blipFill rotWithShape="1">
          <a:blip r:embed="rId6"/>
          <a:srcRect l="53206" t="58520" r="29061" b="18362"/>
          <a:stretch/>
        </p:blipFill>
        <p:spPr>
          <a:xfrm>
            <a:off x="9236318" y="1087243"/>
            <a:ext cx="683173" cy="712511"/>
          </a:xfrm>
          <a:prstGeom prst="rect">
            <a:avLst/>
          </a:prstGeom>
        </p:spPr>
      </p:pic>
      <p:pic>
        <p:nvPicPr>
          <p:cNvPr id="156" name="Picture 122" descr="Forklift Operator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1741" y="1065261"/>
            <a:ext cx="857727" cy="8487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9" name="Group 158"/>
          <p:cNvGrpSpPr/>
          <p:nvPr/>
        </p:nvGrpSpPr>
        <p:grpSpPr>
          <a:xfrm>
            <a:off x="6770207" y="6438945"/>
            <a:ext cx="5559868" cy="365196"/>
            <a:chOff x="7121549" y="6438945"/>
            <a:chExt cx="5208525" cy="359877"/>
          </a:xfrm>
        </p:grpSpPr>
        <p:sp>
          <p:nvSpPr>
            <p:cNvPr id="37" name="Rectangle 36"/>
            <p:cNvSpPr/>
            <p:nvPr/>
          </p:nvSpPr>
          <p:spPr>
            <a:xfrm>
              <a:off x="7121549" y="6438945"/>
              <a:ext cx="4981309" cy="3598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Rectangle 156"/>
            <p:cNvSpPr/>
            <p:nvPr/>
          </p:nvSpPr>
          <p:spPr>
            <a:xfrm>
              <a:off x="7121550" y="6489899"/>
              <a:ext cx="5208524" cy="3089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/>
                <a:t>© </a:t>
              </a:r>
              <a:r>
                <a:rPr lang="th-TH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2020</a:t>
              </a:r>
              <a:r>
                <a:rPr lang="en-US" b="1" dirty="0"/>
                <a:t> </a:t>
              </a:r>
              <a:r>
                <a:rPr lang="en-U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Developed by </a:t>
              </a:r>
              <a:r>
                <a:rPr lang="en-US" dirty="0" err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Genba</a:t>
              </a:r>
              <a:r>
                <a:rPr lang="en-US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-IT : DBC-RA &amp; HT Dept. </a:t>
              </a:r>
            </a:p>
          </p:txBody>
        </p:sp>
      </p:grpSp>
      <p:sp>
        <p:nvSpPr>
          <p:cNvPr id="158" name="Rounded Rectangle 157"/>
          <p:cNvSpPr/>
          <p:nvPr/>
        </p:nvSpPr>
        <p:spPr>
          <a:xfrm>
            <a:off x="2672652" y="2329835"/>
            <a:ext cx="9316148" cy="4004048"/>
          </a:xfrm>
          <a:prstGeom prst="roundRect">
            <a:avLst>
              <a:gd name="adj" fmla="val 567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ounded Rectangle 159"/>
          <p:cNvSpPr/>
          <p:nvPr/>
        </p:nvSpPr>
        <p:spPr>
          <a:xfrm>
            <a:off x="2819331" y="2435606"/>
            <a:ext cx="9040052" cy="3753374"/>
          </a:xfrm>
          <a:prstGeom prst="roundRect">
            <a:avLst>
              <a:gd name="adj" fmla="val 567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5" name="Rounded Rectangle 164"/>
          <p:cNvSpPr/>
          <p:nvPr/>
        </p:nvSpPr>
        <p:spPr>
          <a:xfrm>
            <a:off x="3476981" y="2226653"/>
            <a:ext cx="7741356" cy="3908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Welcome to DBC-RA </a:t>
            </a:r>
            <a:r>
              <a:rPr lang="en-US" b="1" dirty="0" smtClean="0"/>
              <a:t>Website</a:t>
            </a:r>
            <a:endParaRPr lang="en-US" dirty="0"/>
          </a:p>
        </p:txBody>
      </p:sp>
      <p:grpSp>
        <p:nvGrpSpPr>
          <p:cNvPr id="171" name="Group 170"/>
          <p:cNvGrpSpPr/>
          <p:nvPr/>
        </p:nvGrpSpPr>
        <p:grpSpPr>
          <a:xfrm>
            <a:off x="2883647" y="2720217"/>
            <a:ext cx="3496082" cy="3266763"/>
            <a:chOff x="3031475" y="2859165"/>
            <a:chExt cx="3496082" cy="3206551"/>
          </a:xfrm>
        </p:grpSpPr>
        <p:grpSp>
          <p:nvGrpSpPr>
            <p:cNvPr id="169" name="Group 168"/>
            <p:cNvGrpSpPr/>
            <p:nvPr/>
          </p:nvGrpSpPr>
          <p:grpSpPr>
            <a:xfrm>
              <a:off x="3031475" y="3003025"/>
              <a:ext cx="3496082" cy="3062691"/>
              <a:chOff x="2971762" y="2898328"/>
              <a:chExt cx="3496082" cy="3079202"/>
            </a:xfrm>
          </p:grpSpPr>
          <p:sp>
            <p:nvSpPr>
              <p:cNvPr id="167" name="Rounded Rectangle 166"/>
              <p:cNvSpPr/>
              <p:nvPr/>
            </p:nvSpPr>
            <p:spPr>
              <a:xfrm>
                <a:off x="2971762" y="2898328"/>
                <a:ext cx="3496082" cy="3079202"/>
              </a:xfrm>
              <a:prstGeom prst="roundRect">
                <a:avLst>
                  <a:gd name="adj" fmla="val 8134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Rounded Rectangle 167"/>
              <p:cNvSpPr/>
              <p:nvPr/>
            </p:nvSpPr>
            <p:spPr>
              <a:xfrm>
                <a:off x="3143440" y="3056512"/>
                <a:ext cx="3143060" cy="2805517"/>
              </a:xfrm>
              <a:prstGeom prst="roundRect">
                <a:avLst>
                  <a:gd name="adj" fmla="val 8134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0" name="Rounded Rectangle 169"/>
            <p:cNvSpPr/>
            <p:nvPr/>
          </p:nvSpPr>
          <p:spPr>
            <a:xfrm>
              <a:off x="3318587" y="2859165"/>
              <a:ext cx="1539519" cy="43952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Introduction</a:t>
              </a:r>
              <a:endParaRPr lang="en-US" dirty="0"/>
            </a:p>
          </p:txBody>
        </p:sp>
      </p:grpSp>
      <p:grpSp>
        <p:nvGrpSpPr>
          <p:cNvPr id="184" name="Group 183"/>
          <p:cNvGrpSpPr/>
          <p:nvPr/>
        </p:nvGrpSpPr>
        <p:grpSpPr>
          <a:xfrm>
            <a:off x="6607729" y="2724399"/>
            <a:ext cx="5061621" cy="3246348"/>
            <a:chOff x="6607729" y="2724399"/>
            <a:chExt cx="5061621" cy="3246348"/>
          </a:xfrm>
        </p:grpSpPr>
        <p:grpSp>
          <p:nvGrpSpPr>
            <p:cNvPr id="172" name="Group 171"/>
            <p:cNvGrpSpPr/>
            <p:nvPr/>
          </p:nvGrpSpPr>
          <p:grpSpPr>
            <a:xfrm>
              <a:off x="6607729" y="2724399"/>
              <a:ext cx="5061621" cy="3246348"/>
              <a:chOff x="3031475" y="2819368"/>
              <a:chExt cx="3496082" cy="3246348"/>
            </a:xfrm>
          </p:grpSpPr>
          <p:grpSp>
            <p:nvGrpSpPr>
              <p:cNvPr id="173" name="Group 172"/>
              <p:cNvGrpSpPr/>
              <p:nvPr/>
            </p:nvGrpSpPr>
            <p:grpSpPr>
              <a:xfrm>
                <a:off x="3031475" y="3003025"/>
                <a:ext cx="3496082" cy="3062691"/>
                <a:chOff x="2971762" y="2898328"/>
                <a:chExt cx="3496082" cy="3079202"/>
              </a:xfrm>
            </p:grpSpPr>
            <p:sp>
              <p:nvSpPr>
                <p:cNvPr id="175" name="Rounded Rectangle 174"/>
                <p:cNvSpPr/>
                <p:nvPr/>
              </p:nvSpPr>
              <p:spPr>
                <a:xfrm>
                  <a:off x="2971762" y="2898328"/>
                  <a:ext cx="3496082" cy="3079202"/>
                </a:xfrm>
                <a:prstGeom prst="roundRect">
                  <a:avLst>
                    <a:gd name="adj" fmla="val 8134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6" name="Rounded Rectangle 175"/>
                <p:cNvSpPr/>
                <p:nvPr/>
              </p:nvSpPr>
              <p:spPr>
                <a:xfrm>
                  <a:off x="3083986" y="3056512"/>
                  <a:ext cx="3297487" cy="2805517"/>
                </a:xfrm>
                <a:prstGeom prst="roundRect">
                  <a:avLst>
                    <a:gd name="adj" fmla="val 8134"/>
                  </a:avLst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74" name="Rounded Rectangle 173"/>
              <p:cNvSpPr/>
              <p:nvPr/>
            </p:nvSpPr>
            <p:spPr>
              <a:xfrm>
                <a:off x="3293538" y="2819368"/>
                <a:ext cx="2082879" cy="439521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Information      Schedule</a:t>
                </a:r>
                <a:endParaRPr lang="en-US" dirty="0"/>
              </a:p>
            </p:txBody>
          </p:sp>
        </p:grpSp>
        <p:cxnSp>
          <p:nvCxnSpPr>
            <p:cNvPr id="181" name="Straight Connector 180"/>
            <p:cNvCxnSpPr/>
            <p:nvPr/>
          </p:nvCxnSpPr>
          <p:spPr>
            <a:xfrm>
              <a:off x="8571451" y="2818303"/>
              <a:ext cx="0" cy="27248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2" name="Rectangle 181">
            <a:hlinkClick r:id="rId8" action="ppaction://hlinksldjump"/>
          </p:cNvPr>
          <p:cNvSpPr/>
          <p:nvPr/>
        </p:nvSpPr>
        <p:spPr>
          <a:xfrm>
            <a:off x="212617" y="6381724"/>
            <a:ext cx="2072307" cy="4224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Contact us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17E4A0FA-208E-45A8-BFEE-8CDB7770F9B3}"/>
              </a:ext>
            </a:extLst>
          </p:cNvPr>
          <p:cNvGrpSpPr/>
          <p:nvPr/>
        </p:nvGrpSpPr>
        <p:grpSpPr>
          <a:xfrm>
            <a:off x="68268" y="41134"/>
            <a:ext cx="2718317" cy="337351"/>
            <a:chOff x="3170611" y="3095629"/>
            <a:chExt cx="2718317" cy="337351"/>
          </a:xfrm>
        </p:grpSpPr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B413DD7D-10B1-4AA6-B3C1-8B2093E78480}"/>
                </a:ext>
              </a:extLst>
            </p:cNvPr>
            <p:cNvGrpSpPr/>
            <p:nvPr/>
          </p:nvGrpSpPr>
          <p:grpSpPr>
            <a:xfrm>
              <a:off x="3170611" y="3095629"/>
              <a:ext cx="2718317" cy="337351"/>
              <a:chOff x="3695554" y="3021596"/>
              <a:chExt cx="2718317" cy="337351"/>
            </a:xfrm>
          </p:grpSpPr>
          <p:sp>
            <p:nvSpPr>
              <p:cNvPr id="91" name="Rectangle: Rounded Corners 75">
                <a:extLst>
                  <a:ext uri="{FF2B5EF4-FFF2-40B4-BE49-F238E27FC236}">
                    <a16:creationId xmlns:a16="http://schemas.microsoft.com/office/drawing/2014/main" id="{AD0AD852-1BAB-49DB-8DB8-37471ED3F43B}"/>
                  </a:ext>
                </a:extLst>
              </p:cNvPr>
              <p:cNvSpPr/>
              <p:nvPr/>
            </p:nvSpPr>
            <p:spPr>
              <a:xfrm>
                <a:off x="3695554" y="3024561"/>
                <a:ext cx="2718317" cy="305077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th-TH"/>
                </a:defPPr>
                <a:lvl1pPr marL="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th-TH" dirty="0"/>
              </a:p>
            </p:txBody>
          </p:sp>
          <p:grpSp>
            <p:nvGrpSpPr>
              <p:cNvPr id="92" name="Group 91">
                <a:extLst>
                  <a:ext uri="{FF2B5EF4-FFF2-40B4-BE49-F238E27FC236}">
                    <a16:creationId xmlns:a16="http://schemas.microsoft.com/office/drawing/2014/main" id="{DCE4BB96-1DA1-4E74-AD0E-A7F4A141AAC9}"/>
                  </a:ext>
                </a:extLst>
              </p:cNvPr>
              <p:cNvGrpSpPr/>
              <p:nvPr/>
            </p:nvGrpSpPr>
            <p:grpSpPr>
              <a:xfrm>
                <a:off x="3982147" y="3021596"/>
                <a:ext cx="2293088" cy="337351"/>
                <a:chOff x="2159653" y="-29018"/>
                <a:chExt cx="2293088" cy="337351"/>
              </a:xfrm>
            </p:grpSpPr>
            <p:sp>
              <p:nvSpPr>
                <p:cNvPr id="93" name="Rectangle 92">
                  <a:extLst>
                    <a:ext uri="{FF2B5EF4-FFF2-40B4-BE49-F238E27FC236}">
                      <a16:creationId xmlns:a16="http://schemas.microsoft.com/office/drawing/2014/main" id="{E3910B6B-66E4-4132-A243-8EB22CC11924}"/>
                    </a:ext>
                  </a:extLst>
                </p:cNvPr>
                <p:cNvSpPr/>
                <p:nvPr/>
              </p:nvSpPr>
              <p:spPr>
                <a:xfrm>
                  <a:off x="2159653" y="-29018"/>
                  <a:ext cx="1177937" cy="337351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th-TH"/>
                  </a:defPPr>
                  <a:lvl1pPr marL="0" algn="l" defTabSz="914400" rtl="0" eaLnBrk="1" latinLnBrk="0" hangingPunct="1">
                    <a:defRPr sz="2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2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2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2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2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1400" b="1" dirty="0">
                      <a:solidFill>
                        <a:schemeClr val="tx1"/>
                      </a:solidFill>
                    </a:rPr>
                    <a:t>Select Color :</a:t>
                  </a:r>
                  <a:endParaRPr lang="th-TH" sz="14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4" name="Rectangle 93">
                  <a:extLst>
                    <a:ext uri="{FF2B5EF4-FFF2-40B4-BE49-F238E27FC236}">
                      <a16:creationId xmlns:a16="http://schemas.microsoft.com/office/drawing/2014/main" id="{B54A3A9A-C668-4771-9CC0-E0FB420A8CA4}"/>
                    </a:ext>
                  </a:extLst>
                </p:cNvPr>
                <p:cNvSpPr/>
                <p:nvPr/>
              </p:nvSpPr>
              <p:spPr>
                <a:xfrm>
                  <a:off x="3284554" y="13841"/>
                  <a:ext cx="223370" cy="22135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th-TH"/>
                  </a:defPPr>
                  <a:lvl1pPr marL="0" algn="l" defTabSz="914400" rtl="0" eaLnBrk="1" latinLnBrk="0" hangingPunct="1">
                    <a:defRPr sz="2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2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2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2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2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th-TH"/>
                </a:p>
              </p:txBody>
            </p:sp>
            <p:sp>
              <p:nvSpPr>
                <p:cNvPr id="96" name="Rectangle 95">
                  <a:extLst>
                    <a:ext uri="{FF2B5EF4-FFF2-40B4-BE49-F238E27FC236}">
                      <a16:creationId xmlns:a16="http://schemas.microsoft.com/office/drawing/2014/main" id="{226EA60B-DAFE-4DF5-B6AA-F2948A7441C1}"/>
                    </a:ext>
                  </a:extLst>
                </p:cNvPr>
                <p:cNvSpPr/>
                <p:nvPr/>
              </p:nvSpPr>
              <p:spPr>
                <a:xfrm>
                  <a:off x="3596662" y="13841"/>
                  <a:ext cx="223370" cy="221356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th-TH"/>
                  </a:defPPr>
                  <a:lvl1pPr marL="0" algn="l" defTabSz="914400" rtl="0" eaLnBrk="1" latinLnBrk="0" hangingPunct="1">
                    <a:defRPr sz="2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2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2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2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2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th-TH"/>
                </a:p>
              </p:txBody>
            </p:sp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7B99DDCC-BEA1-43B1-9E9B-75DDA9BA0CF8}"/>
                    </a:ext>
                  </a:extLst>
                </p:cNvPr>
                <p:cNvSpPr/>
                <p:nvPr/>
              </p:nvSpPr>
              <p:spPr>
                <a:xfrm>
                  <a:off x="3908896" y="13841"/>
                  <a:ext cx="223370" cy="221356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th-TH"/>
                  </a:defPPr>
                  <a:lvl1pPr marL="0" algn="l" defTabSz="914400" rtl="0" eaLnBrk="1" latinLnBrk="0" hangingPunct="1">
                    <a:defRPr sz="2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2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2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2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2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th-TH"/>
                </a:p>
              </p:txBody>
            </p:sp>
            <p:sp>
              <p:nvSpPr>
                <p:cNvPr id="98" name="Rectangle 97">
                  <a:extLst>
                    <a:ext uri="{FF2B5EF4-FFF2-40B4-BE49-F238E27FC236}">
                      <a16:creationId xmlns:a16="http://schemas.microsoft.com/office/drawing/2014/main" id="{80667195-4A5C-43A7-A49E-4B6C2B5528AE}"/>
                    </a:ext>
                  </a:extLst>
                </p:cNvPr>
                <p:cNvSpPr/>
                <p:nvPr/>
              </p:nvSpPr>
              <p:spPr>
                <a:xfrm>
                  <a:off x="4229371" y="19599"/>
                  <a:ext cx="223370" cy="221356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th-TH"/>
                  </a:defPPr>
                  <a:lvl1pPr marL="0" algn="l" defTabSz="914400" rtl="0" eaLnBrk="1" latinLnBrk="0" hangingPunct="1">
                    <a:defRPr sz="2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2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2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2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2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th-TH"/>
                </a:p>
              </p:txBody>
            </p:sp>
          </p:grpSp>
        </p:grpSp>
        <p:pic>
          <p:nvPicPr>
            <p:cNvPr id="88" name="Graphic 87" descr="Touch Screen">
              <a:extLst>
                <a:ext uri="{FF2B5EF4-FFF2-40B4-BE49-F238E27FC236}">
                  <a16:creationId xmlns:a16="http://schemas.microsoft.com/office/drawing/2014/main" id="{B3C6311E-FBB8-4FF1-BE0F-5396BFEE5AB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xmlns:lc="http://schemas.openxmlformats.org/drawingml/2006/lockedCanvas" r:embed="rId10"/>
                </a:ext>
              </a:extLst>
            </a:blip>
            <a:stretch>
              <a:fillRect/>
            </a:stretch>
          </p:blipFill>
          <p:spPr>
            <a:xfrm>
              <a:off x="3259051" y="3102991"/>
              <a:ext cx="294954" cy="294954"/>
            </a:xfrm>
            <a:prstGeom prst="rect">
              <a:avLst/>
            </a:prstGeom>
          </p:spPr>
        </p:pic>
      </p:grpSp>
      <p:grpSp>
        <p:nvGrpSpPr>
          <p:cNvPr id="191" name="Group 190"/>
          <p:cNvGrpSpPr/>
          <p:nvPr/>
        </p:nvGrpSpPr>
        <p:grpSpPr>
          <a:xfrm>
            <a:off x="-282616" y="312122"/>
            <a:ext cx="2328477" cy="1749042"/>
            <a:chOff x="-1543541" y="485616"/>
            <a:chExt cx="2940954" cy="2098305"/>
          </a:xfrm>
        </p:grpSpPr>
        <p:sp>
          <p:nvSpPr>
            <p:cNvPr id="192" name="Oval 191"/>
            <p:cNvSpPr/>
            <p:nvPr/>
          </p:nvSpPr>
          <p:spPr>
            <a:xfrm>
              <a:off x="-1543541" y="634241"/>
              <a:ext cx="1972222" cy="190302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3" name="Group 192"/>
            <p:cNvGrpSpPr/>
            <p:nvPr/>
          </p:nvGrpSpPr>
          <p:grpSpPr>
            <a:xfrm>
              <a:off x="-1324801" y="485616"/>
              <a:ext cx="2722214" cy="2098305"/>
              <a:chOff x="509292" y="1093008"/>
              <a:chExt cx="1234110" cy="1110524"/>
            </a:xfrm>
          </p:grpSpPr>
          <p:sp>
            <p:nvSpPr>
              <p:cNvPr id="194" name="Rectangle 193">
                <a:extLst>
                  <a:ext uri="{FF2B5EF4-FFF2-40B4-BE49-F238E27FC236}">
                    <a16:creationId xmlns:a16="http://schemas.microsoft.com/office/drawing/2014/main" id="{6CF4D4A9-743C-4E6E-A510-BDBCE9C53291}"/>
                  </a:ext>
                </a:extLst>
              </p:cNvPr>
              <p:cNvSpPr/>
              <p:nvPr/>
            </p:nvSpPr>
            <p:spPr>
              <a:xfrm>
                <a:off x="509292" y="1093008"/>
                <a:ext cx="383853" cy="644878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>
                <a:defPPr>
                  <a:defRPr lang="th-TH"/>
                </a:defPPr>
                <a:lvl1pPr marL="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6000" b="1" dirty="0">
                    <a:ln>
                      <a:solidFill>
                        <a:sysClr val="windowText" lastClr="000000"/>
                      </a:solidFill>
                    </a:ln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D</a:t>
                </a:r>
              </a:p>
            </p:txBody>
          </p:sp>
          <p:sp>
            <p:nvSpPr>
              <p:cNvPr id="195" name="Rectangle 194">
                <a:extLst>
                  <a:ext uri="{FF2B5EF4-FFF2-40B4-BE49-F238E27FC236}">
                    <a16:creationId xmlns:a16="http://schemas.microsoft.com/office/drawing/2014/main" id="{F0C00ADE-2D83-484D-99C3-51FD8D09C9A3}"/>
                  </a:ext>
                </a:extLst>
              </p:cNvPr>
              <p:cNvSpPr/>
              <p:nvPr/>
            </p:nvSpPr>
            <p:spPr>
              <a:xfrm>
                <a:off x="641552" y="1333995"/>
                <a:ext cx="352646" cy="644878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>
                <a:defPPr>
                  <a:defRPr lang="th-TH"/>
                </a:defPPr>
                <a:lvl1pPr marL="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6000" b="1" dirty="0">
                    <a:ln>
                      <a:solidFill>
                        <a:sysClr val="windowText" lastClr="000000"/>
                      </a:solidFill>
                    </a:ln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B</a:t>
                </a:r>
              </a:p>
            </p:txBody>
          </p:sp>
          <p:sp>
            <p:nvSpPr>
              <p:cNvPr id="196" name="Rectangle 195">
                <a:extLst>
                  <a:ext uri="{FF2B5EF4-FFF2-40B4-BE49-F238E27FC236}">
                    <a16:creationId xmlns:a16="http://schemas.microsoft.com/office/drawing/2014/main" id="{F5B150AD-C879-4D34-832A-B4434B9D4823}"/>
                  </a:ext>
                </a:extLst>
              </p:cNvPr>
              <p:cNvSpPr/>
              <p:nvPr/>
            </p:nvSpPr>
            <p:spPr>
              <a:xfrm>
                <a:off x="778586" y="1558654"/>
                <a:ext cx="338878" cy="644878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>
                <a:defPPr>
                  <a:defRPr lang="th-TH"/>
                </a:defPPr>
                <a:lvl1pPr marL="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6000" b="1" dirty="0">
                    <a:ln>
                      <a:solidFill>
                        <a:sysClr val="windowText" lastClr="000000"/>
                      </a:solidFill>
                    </a:ln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C</a:t>
                </a:r>
              </a:p>
            </p:txBody>
          </p:sp>
          <p:sp>
            <p:nvSpPr>
              <p:cNvPr id="197" name="TextBox 37">
                <a:extLst>
                  <a:ext uri="{FF2B5EF4-FFF2-40B4-BE49-F238E27FC236}">
                    <a16:creationId xmlns:a16="http://schemas.microsoft.com/office/drawing/2014/main" id="{B63B333A-CCE2-4783-ADF2-08232FBDBB20}"/>
                  </a:ext>
                </a:extLst>
              </p:cNvPr>
              <p:cNvSpPr txBox="1"/>
              <p:nvPr/>
            </p:nvSpPr>
            <p:spPr>
              <a:xfrm>
                <a:off x="726719" y="1213164"/>
                <a:ext cx="885610" cy="3712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th-TH"/>
                </a:defPPr>
                <a:lvl1pPr marL="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3200" b="1" dirty="0" err="1">
                    <a:ln>
                      <a:solidFill>
                        <a:sysClr val="windowText" lastClr="000000"/>
                      </a:solidFill>
                    </a:ln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ome</a:t>
                </a:r>
                <a:r>
                  <a:rPr lang="en-US" sz="3200" b="1" dirty="0" err="1">
                    <a:ln>
                      <a:solidFill>
                        <a:sysClr val="windowText" lastClr="000000"/>
                      </a:solidFill>
                    </a:ln>
                    <a:solidFill>
                      <a:schemeClr val="accent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stic</a:t>
                </a:r>
                <a:endParaRPr lang="en-US" sz="3200" b="1" dirty="0">
                  <a:ln>
                    <a:solidFill>
                      <a:sysClr val="windowText" lastClr="000000"/>
                    </a:solidFill>
                  </a:ln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98" name="TextBox 40">
                <a:extLst>
                  <a:ext uri="{FF2B5EF4-FFF2-40B4-BE49-F238E27FC236}">
                    <a16:creationId xmlns:a16="http://schemas.microsoft.com/office/drawing/2014/main" id="{20CDEA71-CC6C-44C4-9B56-23F1351E5442}"/>
                  </a:ext>
                </a:extLst>
              </p:cNvPr>
              <p:cNvSpPr txBox="1"/>
              <p:nvPr/>
            </p:nvSpPr>
            <p:spPr>
              <a:xfrm>
                <a:off x="971711" y="1684364"/>
                <a:ext cx="771691" cy="3712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th-TH"/>
                </a:defPPr>
                <a:lvl1pPr marL="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3200" b="1" dirty="0" err="1">
                    <a:ln>
                      <a:solidFill>
                        <a:sysClr val="windowText" lastClr="000000"/>
                      </a:solidFill>
                    </a:ln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on</a:t>
                </a:r>
                <a:r>
                  <a:rPr lang="en-US" sz="3200" b="1" dirty="0" err="1">
                    <a:ln>
                      <a:solidFill>
                        <a:sysClr val="windowText" lastClr="000000"/>
                      </a:solidFill>
                    </a:ln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trol</a:t>
                </a:r>
                <a:endParaRPr lang="en-US" sz="3200" b="1" dirty="0">
                  <a:ln>
                    <a:solidFill>
                      <a:sysClr val="windowText" lastClr="000000"/>
                    </a:solidFill>
                  </a:ln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99" name="TextBox 41">
                <a:extLst>
                  <a:ext uri="{FF2B5EF4-FFF2-40B4-BE49-F238E27FC236}">
                    <a16:creationId xmlns:a16="http://schemas.microsoft.com/office/drawing/2014/main" id="{860E5A93-93AF-4833-8891-E04A47751963}"/>
                  </a:ext>
                </a:extLst>
              </p:cNvPr>
              <p:cNvSpPr txBox="1"/>
              <p:nvPr/>
            </p:nvSpPr>
            <p:spPr>
              <a:xfrm>
                <a:off x="832019" y="1456484"/>
                <a:ext cx="859132" cy="3712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th-TH"/>
                </a:defPPr>
                <a:lvl1pPr marL="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3200" b="1" dirty="0" err="1">
                    <a:ln>
                      <a:solidFill>
                        <a:sysClr val="windowText" lastClr="000000"/>
                      </a:solidFill>
                    </a:ln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utsu</a:t>
                </a:r>
                <a:r>
                  <a:rPr lang="en-US" sz="3200" b="1" dirty="0" err="1">
                    <a:ln>
                      <a:solidFill>
                        <a:sysClr val="windowText" lastClr="000000"/>
                      </a:solidFill>
                    </a:ln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ryu</a:t>
                </a:r>
                <a:endParaRPr lang="en-US" sz="3200" b="1" dirty="0">
                  <a:ln>
                    <a:solidFill>
                      <a:sysClr val="windowText" lastClr="000000"/>
                    </a:solidFill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  <p:graphicFrame>
        <p:nvGraphicFramePr>
          <p:cNvPr id="207" name="Object 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3046327"/>
              </p:ext>
            </p:extLst>
          </p:nvPr>
        </p:nvGraphicFramePr>
        <p:xfrm>
          <a:off x="3495555" y="4134996"/>
          <a:ext cx="2147292" cy="12439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ﾛｰﾀｽ ﾌﾘｰﾗﾝｽ 2000 ｵﾌﾞｼﾞｪｸﾄ" r:id="rId11" imgW="1656000" imgH="1108800" progId="FLW3Drawing">
                  <p:embed/>
                </p:oleObj>
              </mc:Choice>
              <mc:Fallback>
                <p:oleObj name="ﾛｰﾀｽ ﾌﾘｰﾗﾝｽ 2000 ｵﾌﾞｼﾞｪｸﾄ" r:id="rId11" imgW="1656000" imgH="1108800" progId="FLW3Drawing">
                  <p:embed/>
                  <p:pic>
                    <p:nvPicPr>
                      <p:cNvPr id="1026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5555" y="4134996"/>
                        <a:ext cx="2147292" cy="12439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8" name="Picture 24" descr="TN01165_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84852">
            <a:off x="3344860" y="3916066"/>
            <a:ext cx="2034295" cy="1279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1" name="Rectangle 200">
            <a:extLst>
              <a:ext uri="{FF2B5EF4-FFF2-40B4-BE49-F238E27FC236}">
                <a16:creationId xmlns:a16="http://schemas.microsoft.com/office/drawing/2014/main" id="{6CF4D4A9-743C-4E6E-A510-BDBCE9C53291}"/>
              </a:ext>
            </a:extLst>
          </p:cNvPr>
          <p:cNvSpPr/>
          <p:nvPr/>
        </p:nvSpPr>
        <p:spPr>
          <a:xfrm rot="21028013">
            <a:off x="3489345" y="4178874"/>
            <a:ext cx="452003" cy="58200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th-TH"/>
            </a:defPPr>
            <a:lvl1pPr marL="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b="1" dirty="0">
                <a:ln>
                  <a:solidFill>
                    <a:sysClr val="windowText" lastClr="000000"/>
                  </a:solidFill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</a:p>
        </p:txBody>
      </p:sp>
      <p:sp>
        <p:nvSpPr>
          <p:cNvPr id="202" name="Rectangle 201">
            <a:extLst>
              <a:ext uri="{FF2B5EF4-FFF2-40B4-BE49-F238E27FC236}">
                <a16:creationId xmlns:a16="http://schemas.microsoft.com/office/drawing/2014/main" id="{F0C00ADE-2D83-484D-99C3-51FD8D09C9A3}"/>
              </a:ext>
            </a:extLst>
          </p:cNvPr>
          <p:cNvSpPr/>
          <p:nvPr/>
        </p:nvSpPr>
        <p:spPr>
          <a:xfrm rot="20953966">
            <a:off x="3627909" y="4346296"/>
            <a:ext cx="415498" cy="58477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th-TH"/>
            </a:defPPr>
            <a:lvl1pPr marL="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b="1" dirty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</a:t>
            </a:r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F5B150AD-C879-4D34-832A-B4434B9D4823}"/>
              </a:ext>
            </a:extLst>
          </p:cNvPr>
          <p:cNvSpPr/>
          <p:nvPr/>
        </p:nvSpPr>
        <p:spPr>
          <a:xfrm rot="20970337">
            <a:off x="3782165" y="4519493"/>
            <a:ext cx="402674" cy="58477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th-TH"/>
            </a:defPPr>
            <a:lvl1pPr marL="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b="1" dirty="0">
                <a:ln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</a:p>
        </p:txBody>
      </p:sp>
      <p:sp>
        <p:nvSpPr>
          <p:cNvPr id="204" name="TextBox 37">
            <a:extLst>
              <a:ext uri="{FF2B5EF4-FFF2-40B4-BE49-F238E27FC236}">
                <a16:creationId xmlns:a16="http://schemas.microsoft.com/office/drawing/2014/main" id="{B63B333A-CCE2-4783-ADF2-08232FBDBB20}"/>
              </a:ext>
            </a:extLst>
          </p:cNvPr>
          <p:cNvSpPr txBox="1"/>
          <p:nvPr/>
        </p:nvSpPr>
        <p:spPr>
          <a:xfrm rot="21087866">
            <a:off x="3670456" y="4144594"/>
            <a:ext cx="1058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th-TH"/>
            </a:defPPr>
            <a:lvl1pPr marL="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 err="1">
                <a:ln>
                  <a:solidFill>
                    <a:sysClr val="windowText" lastClr="000000"/>
                  </a:solidFill>
                </a:ln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omestic</a:t>
            </a:r>
            <a:endParaRPr lang="en-US" sz="1800" b="1" dirty="0">
              <a:ln>
                <a:solidFill>
                  <a:sysClr val="windowText" lastClr="000000"/>
                </a:solidFill>
              </a:ln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5" name="TextBox 40">
            <a:extLst>
              <a:ext uri="{FF2B5EF4-FFF2-40B4-BE49-F238E27FC236}">
                <a16:creationId xmlns:a16="http://schemas.microsoft.com/office/drawing/2014/main" id="{20CDEA71-CC6C-44C4-9B56-23F1351E5442}"/>
              </a:ext>
            </a:extLst>
          </p:cNvPr>
          <p:cNvSpPr txBox="1"/>
          <p:nvPr/>
        </p:nvSpPr>
        <p:spPr>
          <a:xfrm rot="21117430">
            <a:off x="3910250" y="4557345"/>
            <a:ext cx="815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th-TH"/>
            </a:defPPr>
            <a:lvl1pPr marL="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 err="1">
                <a:ln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ontrol</a:t>
            </a:r>
            <a:endParaRPr lang="en-US" sz="1800" b="1" dirty="0">
              <a:ln>
                <a:solidFill>
                  <a:sysClr val="windowText" lastClr="000000"/>
                </a:solidFill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6" name="TextBox 41">
            <a:extLst>
              <a:ext uri="{FF2B5EF4-FFF2-40B4-BE49-F238E27FC236}">
                <a16:creationId xmlns:a16="http://schemas.microsoft.com/office/drawing/2014/main" id="{860E5A93-93AF-4833-8891-E04A47751963}"/>
              </a:ext>
            </a:extLst>
          </p:cNvPr>
          <p:cNvSpPr txBox="1"/>
          <p:nvPr/>
        </p:nvSpPr>
        <p:spPr>
          <a:xfrm rot="21087024">
            <a:off x="3819327" y="4326090"/>
            <a:ext cx="1169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th-TH"/>
            </a:defPPr>
            <a:lvl1pPr marL="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 err="1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utsuryu</a:t>
            </a:r>
            <a:endParaRPr lang="en-US" sz="1800" b="1" dirty="0">
              <a:ln>
                <a:solidFill>
                  <a:sysClr val="windowText" lastClr="000000"/>
                </a:solidFill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00917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101929"/>
            <a:ext cx="12192000" cy="19164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80" b="62465"/>
          <a:stretch/>
        </p:blipFill>
        <p:spPr>
          <a:xfrm>
            <a:off x="7314" y="422946"/>
            <a:ext cx="12184685" cy="183765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1325540"/>
            <a:ext cx="12192000" cy="536869"/>
          </a:xfrm>
          <a:prstGeom prst="rect">
            <a:avLst/>
          </a:prstGeom>
          <a:solidFill>
            <a:srgbClr val="ED7D3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107950" y="2169631"/>
            <a:ext cx="11976100" cy="4987091"/>
          </a:xfrm>
          <a:prstGeom prst="roundRect">
            <a:avLst>
              <a:gd name="adj" fmla="val 5971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99710" y="2073923"/>
            <a:ext cx="2049658" cy="515267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3820493" y="1413034"/>
            <a:ext cx="0" cy="3903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5626877" y="1413034"/>
            <a:ext cx="0" cy="3903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6770206" y="1413034"/>
            <a:ext cx="0" cy="3903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2676525" y="1413034"/>
            <a:ext cx="0" cy="3903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1778922" y="1140733"/>
            <a:ext cx="9144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HOME</a:t>
            </a:r>
            <a:endParaRPr lang="en-US" sz="2000" dirty="0"/>
          </a:p>
        </p:txBody>
      </p:sp>
      <p:sp>
        <p:nvSpPr>
          <p:cNvPr id="89" name="Rectangle 88"/>
          <p:cNvSpPr/>
          <p:nvPr/>
        </p:nvSpPr>
        <p:spPr>
          <a:xfrm>
            <a:off x="2631266" y="1140015"/>
            <a:ext cx="1304507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About 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 </a:t>
            </a:r>
            <a:r>
              <a:rPr lang="en-US" sz="1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 3" panose="05040102010807070707" pitchFamily="18" charset="2"/>
              </a:rPr>
              <a:t>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3825237" y="1152489"/>
            <a:ext cx="1799096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ISO 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Document 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 3" panose="05040102010807070707" pitchFamily="18" charset="2"/>
              </a:rPr>
              <a:t>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5630754" y="1234466"/>
            <a:ext cx="1160920" cy="7202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Activity 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 3" panose="05040102010807070707" pitchFamily="18" charset="2"/>
              </a:rPr>
              <a:t>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6774037" y="1336919"/>
            <a:ext cx="1396079" cy="5421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 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 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 3" panose="05040102010807070707" pitchFamily="18" charset="2"/>
              </a:rPr>
              <a:t>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16" name="Group 115"/>
          <p:cNvGrpSpPr/>
          <p:nvPr/>
        </p:nvGrpSpPr>
        <p:grpSpPr>
          <a:xfrm>
            <a:off x="8723851" y="8332"/>
            <a:ext cx="1943100" cy="2103691"/>
            <a:chOff x="7745951" y="8332"/>
            <a:chExt cx="1943100" cy="2103691"/>
          </a:xfrm>
        </p:grpSpPr>
        <p:grpSp>
          <p:nvGrpSpPr>
            <p:cNvPr id="117" name="Group 116"/>
            <p:cNvGrpSpPr/>
            <p:nvPr/>
          </p:nvGrpSpPr>
          <p:grpSpPr>
            <a:xfrm>
              <a:off x="8058699" y="37666"/>
              <a:ext cx="1144905" cy="2074357"/>
              <a:chOff x="9718742" y="174824"/>
              <a:chExt cx="1546157" cy="2054415"/>
            </a:xfrm>
          </p:grpSpPr>
          <p:sp>
            <p:nvSpPr>
              <p:cNvPr id="119" name="Parallelogram 118"/>
              <p:cNvSpPr/>
              <p:nvPr/>
            </p:nvSpPr>
            <p:spPr>
              <a:xfrm>
                <a:off x="9718742" y="174824"/>
                <a:ext cx="1546157" cy="2054415"/>
              </a:xfrm>
              <a:prstGeom prst="parallelogram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Parallelogram 119"/>
              <p:cNvSpPr/>
              <p:nvPr/>
            </p:nvSpPr>
            <p:spPr>
              <a:xfrm>
                <a:off x="10011174" y="266700"/>
                <a:ext cx="1194518" cy="625971"/>
              </a:xfrm>
              <a:prstGeom prst="parallelogram">
                <a:avLst>
                  <a:gd name="adj" fmla="val 14856"/>
                </a:avLst>
              </a:prstGeom>
              <a:solidFill>
                <a:schemeClr val="bg1">
                  <a:lumMod val="65000"/>
                </a:schemeClr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18" name="Rectangle 117"/>
            <p:cNvSpPr/>
            <p:nvPr/>
          </p:nvSpPr>
          <p:spPr>
            <a:xfrm>
              <a:off x="7745951" y="8332"/>
              <a:ext cx="1943100" cy="6477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Rec.</a:t>
              </a:r>
              <a:endParaRPr lang="en-US" dirty="0"/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9726251" y="8332"/>
            <a:ext cx="1943100" cy="2103691"/>
            <a:chOff x="7745951" y="8332"/>
            <a:chExt cx="1943100" cy="2103691"/>
          </a:xfrm>
        </p:grpSpPr>
        <p:grpSp>
          <p:nvGrpSpPr>
            <p:cNvPr id="122" name="Group 121"/>
            <p:cNvGrpSpPr/>
            <p:nvPr/>
          </p:nvGrpSpPr>
          <p:grpSpPr>
            <a:xfrm>
              <a:off x="8058699" y="37666"/>
              <a:ext cx="1144905" cy="2074357"/>
              <a:chOff x="9718742" y="174824"/>
              <a:chExt cx="1546157" cy="2054415"/>
            </a:xfrm>
          </p:grpSpPr>
          <p:sp>
            <p:nvSpPr>
              <p:cNvPr id="124" name="Parallelogram 123"/>
              <p:cNvSpPr/>
              <p:nvPr/>
            </p:nvSpPr>
            <p:spPr>
              <a:xfrm>
                <a:off x="9718742" y="174824"/>
                <a:ext cx="1546157" cy="2054415"/>
              </a:xfrm>
              <a:prstGeom prst="parallelogram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Parallelogram 124"/>
              <p:cNvSpPr/>
              <p:nvPr/>
            </p:nvSpPr>
            <p:spPr>
              <a:xfrm>
                <a:off x="10011174" y="266700"/>
                <a:ext cx="1194518" cy="625971"/>
              </a:xfrm>
              <a:prstGeom prst="parallelogram">
                <a:avLst>
                  <a:gd name="adj" fmla="val 14856"/>
                </a:avLst>
              </a:prstGeom>
              <a:solidFill>
                <a:schemeClr val="bg1">
                  <a:lumMod val="65000"/>
                </a:schemeClr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23" name="Rectangle 122"/>
            <p:cNvSpPr/>
            <p:nvPr/>
          </p:nvSpPr>
          <p:spPr>
            <a:xfrm>
              <a:off x="7745951" y="8332"/>
              <a:ext cx="1943100" cy="6477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SM</a:t>
              </a:r>
              <a:endParaRPr lang="en-US" dirty="0"/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10689048" y="8332"/>
            <a:ext cx="1943100" cy="2103691"/>
            <a:chOff x="7745951" y="8332"/>
            <a:chExt cx="1943100" cy="2103691"/>
          </a:xfrm>
        </p:grpSpPr>
        <p:grpSp>
          <p:nvGrpSpPr>
            <p:cNvPr id="127" name="Group 126"/>
            <p:cNvGrpSpPr/>
            <p:nvPr/>
          </p:nvGrpSpPr>
          <p:grpSpPr>
            <a:xfrm>
              <a:off x="8058699" y="37666"/>
              <a:ext cx="1144905" cy="2074357"/>
              <a:chOff x="9718742" y="174824"/>
              <a:chExt cx="1546157" cy="2054415"/>
            </a:xfrm>
          </p:grpSpPr>
          <p:sp>
            <p:nvSpPr>
              <p:cNvPr id="129" name="Parallelogram 128"/>
              <p:cNvSpPr/>
              <p:nvPr/>
            </p:nvSpPr>
            <p:spPr>
              <a:xfrm>
                <a:off x="9718742" y="174824"/>
                <a:ext cx="1546157" cy="2054415"/>
              </a:xfrm>
              <a:prstGeom prst="parallelogram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Parallelogram 129"/>
              <p:cNvSpPr/>
              <p:nvPr/>
            </p:nvSpPr>
            <p:spPr>
              <a:xfrm>
                <a:off x="10011174" y="266700"/>
                <a:ext cx="1194518" cy="625971"/>
              </a:xfrm>
              <a:prstGeom prst="parallelogram">
                <a:avLst>
                  <a:gd name="adj" fmla="val 14856"/>
                </a:avLst>
              </a:prstGeom>
              <a:solidFill>
                <a:schemeClr val="bg1">
                  <a:lumMod val="65000"/>
                </a:schemeClr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28" name="Rectangle 127"/>
            <p:cNvSpPr/>
            <p:nvPr/>
          </p:nvSpPr>
          <p:spPr>
            <a:xfrm>
              <a:off x="7745951" y="8332"/>
              <a:ext cx="1943100" cy="6477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IM</a:t>
              </a:r>
              <a:endParaRPr lang="en-US" dirty="0"/>
            </a:p>
          </p:txBody>
        </p:sp>
      </p:grpSp>
      <p:sp>
        <p:nvSpPr>
          <p:cNvPr id="30" name="Rectangle 29"/>
          <p:cNvSpPr/>
          <p:nvPr/>
        </p:nvSpPr>
        <p:spPr>
          <a:xfrm>
            <a:off x="499710" y="2107655"/>
            <a:ext cx="2072307" cy="4224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Inventory </a:t>
            </a:r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488385" y="2392912"/>
            <a:ext cx="2072307" cy="308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- Daily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stock</a:t>
            </a:r>
          </a:p>
        </p:txBody>
      </p:sp>
      <p:sp>
        <p:nvSpPr>
          <p:cNvPr id="132" name="Rectangle 131"/>
          <p:cNvSpPr/>
          <p:nvPr/>
        </p:nvSpPr>
        <p:spPr>
          <a:xfrm>
            <a:off x="484681" y="2643177"/>
            <a:ext cx="2072307" cy="308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-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Report</a:t>
            </a:r>
          </a:p>
        </p:txBody>
      </p:sp>
      <p:sp>
        <p:nvSpPr>
          <p:cNvPr id="133" name="Rectangle 132"/>
          <p:cNvSpPr/>
          <p:nvPr/>
        </p:nvSpPr>
        <p:spPr>
          <a:xfrm>
            <a:off x="294657" y="2821874"/>
            <a:ext cx="2072307" cy="4224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Store control</a:t>
            </a:r>
          </a:p>
        </p:txBody>
      </p:sp>
      <p:sp>
        <p:nvSpPr>
          <p:cNvPr id="134" name="Rectangle 133"/>
          <p:cNvSpPr/>
          <p:nvPr/>
        </p:nvSpPr>
        <p:spPr>
          <a:xfrm>
            <a:off x="499709" y="3128227"/>
            <a:ext cx="2072307" cy="308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-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Layout</a:t>
            </a:r>
          </a:p>
        </p:txBody>
      </p:sp>
      <p:sp>
        <p:nvSpPr>
          <p:cNvPr id="135" name="Rectangle 134"/>
          <p:cNvSpPr/>
          <p:nvPr/>
        </p:nvSpPr>
        <p:spPr>
          <a:xfrm>
            <a:off x="499709" y="3385866"/>
            <a:ext cx="2072307" cy="308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-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Report</a:t>
            </a:r>
          </a:p>
        </p:txBody>
      </p:sp>
      <p:sp>
        <p:nvSpPr>
          <p:cNvPr id="140" name="Rectangle 139"/>
          <p:cNvSpPr/>
          <p:nvPr/>
        </p:nvSpPr>
        <p:spPr>
          <a:xfrm>
            <a:off x="420443" y="3599022"/>
            <a:ext cx="2346266" cy="4224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Admin &amp; Defect </a:t>
            </a:r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</a:t>
            </a:r>
          </a:p>
        </p:txBody>
      </p:sp>
      <p:sp>
        <p:nvSpPr>
          <p:cNvPr id="141" name="Rectangle 140"/>
          <p:cNvSpPr/>
          <p:nvPr/>
        </p:nvSpPr>
        <p:spPr>
          <a:xfrm>
            <a:off x="544836" y="3905605"/>
            <a:ext cx="2072307" cy="308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-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ECN</a:t>
            </a:r>
          </a:p>
        </p:txBody>
      </p:sp>
      <p:sp>
        <p:nvSpPr>
          <p:cNvPr id="142" name="Rectangle 141"/>
          <p:cNvSpPr/>
          <p:nvPr/>
        </p:nvSpPr>
        <p:spPr>
          <a:xfrm>
            <a:off x="544836" y="4163244"/>
            <a:ext cx="2072307" cy="308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-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MT</a:t>
            </a:r>
          </a:p>
        </p:txBody>
      </p:sp>
      <p:sp>
        <p:nvSpPr>
          <p:cNvPr id="143" name="Rectangle 142"/>
          <p:cNvSpPr/>
          <p:nvPr/>
        </p:nvSpPr>
        <p:spPr>
          <a:xfrm>
            <a:off x="538535" y="4420514"/>
            <a:ext cx="2072307" cy="308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-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EOL</a:t>
            </a:r>
          </a:p>
        </p:txBody>
      </p:sp>
      <p:sp>
        <p:nvSpPr>
          <p:cNvPr id="144" name="Rectangle 143"/>
          <p:cNvSpPr/>
          <p:nvPr/>
        </p:nvSpPr>
        <p:spPr>
          <a:xfrm>
            <a:off x="538535" y="4677717"/>
            <a:ext cx="2072307" cy="308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- Report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5" name="Rectangle 144"/>
          <p:cNvSpPr/>
          <p:nvPr/>
        </p:nvSpPr>
        <p:spPr>
          <a:xfrm>
            <a:off x="391760" y="4884187"/>
            <a:ext cx="1532020" cy="4224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Milk run</a:t>
            </a:r>
          </a:p>
        </p:txBody>
      </p:sp>
      <p:sp>
        <p:nvSpPr>
          <p:cNvPr id="149" name="Rectangle 148"/>
          <p:cNvSpPr/>
          <p:nvPr/>
        </p:nvSpPr>
        <p:spPr>
          <a:xfrm>
            <a:off x="869786" y="5224455"/>
            <a:ext cx="2072307" cy="308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Supplier milkrun</a:t>
            </a:r>
          </a:p>
        </p:txBody>
      </p:sp>
      <p:sp>
        <p:nvSpPr>
          <p:cNvPr id="150" name="Rectangle 149"/>
          <p:cNvSpPr/>
          <p:nvPr/>
        </p:nvSpPr>
        <p:spPr>
          <a:xfrm>
            <a:off x="545898" y="5452707"/>
            <a:ext cx="2072307" cy="308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-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Report</a:t>
            </a:r>
          </a:p>
        </p:txBody>
      </p:sp>
      <p:sp>
        <p:nvSpPr>
          <p:cNvPr id="151" name="Rectangle 150"/>
          <p:cNvSpPr/>
          <p:nvPr/>
        </p:nvSpPr>
        <p:spPr>
          <a:xfrm>
            <a:off x="88601" y="5658829"/>
            <a:ext cx="2072307" cy="4224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Package</a:t>
            </a:r>
          </a:p>
        </p:txBody>
      </p:sp>
      <p:sp>
        <p:nvSpPr>
          <p:cNvPr id="152" name="Rectangle 151"/>
          <p:cNvSpPr/>
          <p:nvPr/>
        </p:nvSpPr>
        <p:spPr>
          <a:xfrm>
            <a:off x="868821" y="5943259"/>
            <a:ext cx="2072307" cy="308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Stock control</a:t>
            </a:r>
          </a:p>
        </p:txBody>
      </p:sp>
      <p:sp>
        <p:nvSpPr>
          <p:cNvPr id="153" name="Rectangle 152"/>
          <p:cNvSpPr/>
          <p:nvPr/>
        </p:nvSpPr>
        <p:spPr>
          <a:xfrm>
            <a:off x="556328" y="6174230"/>
            <a:ext cx="2072307" cy="308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-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Report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7745951" y="27382"/>
            <a:ext cx="1943100" cy="2103691"/>
            <a:chOff x="7745951" y="8332"/>
            <a:chExt cx="1943100" cy="2103691"/>
          </a:xfrm>
        </p:grpSpPr>
        <p:grpSp>
          <p:nvGrpSpPr>
            <p:cNvPr id="29" name="Group 28"/>
            <p:cNvGrpSpPr/>
            <p:nvPr/>
          </p:nvGrpSpPr>
          <p:grpSpPr>
            <a:xfrm>
              <a:off x="7745951" y="8332"/>
              <a:ext cx="1943100" cy="2103691"/>
              <a:chOff x="7745951" y="8332"/>
              <a:chExt cx="1943100" cy="2103691"/>
            </a:xfrm>
          </p:grpSpPr>
          <p:grpSp>
            <p:nvGrpSpPr>
              <p:cNvPr id="102" name="Group 101"/>
              <p:cNvGrpSpPr/>
              <p:nvPr/>
            </p:nvGrpSpPr>
            <p:grpSpPr>
              <a:xfrm>
                <a:off x="8058699" y="37666"/>
                <a:ext cx="1144905" cy="2074357"/>
                <a:chOff x="9718742" y="174824"/>
                <a:chExt cx="1546157" cy="2054415"/>
              </a:xfrm>
            </p:grpSpPr>
            <p:sp>
              <p:nvSpPr>
                <p:cNvPr id="103" name="Parallelogram 102"/>
                <p:cNvSpPr/>
                <p:nvPr/>
              </p:nvSpPr>
              <p:spPr>
                <a:xfrm>
                  <a:off x="9718742" y="174824"/>
                  <a:ext cx="1546157" cy="2054415"/>
                </a:xfrm>
                <a:prstGeom prst="parallelogram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" name="Parallelogram 103"/>
                <p:cNvSpPr/>
                <p:nvPr/>
              </p:nvSpPr>
              <p:spPr>
                <a:xfrm>
                  <a:off x="10011174" y="266700"/>
                  <a:ext cx="1194518" cy="625971"/>
                </a:xfrm>
                <a:prstGeom prst="parallelogram">
                  <a:avLst>
                    <a:gd name="adj" fmla="val 14856"/>
                  </a:avLst>
                </a:prstGeom>
                <a:solidFill>
                  <a:schemeClr val="bg1">
                    <a:lumMod val="65000"/>
                  </a:schemeClr>
                </a:solidFill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28" name="Rectangle 27"/>
              <p:cNvSpPr/>
              <p:nvPr/>
            </p:nvSpPr>
            <p:spPr>
              <a:xfrm>
                <a:off x="7745951" y="8332"/>
                <a:ext cx="1943100" cy="6477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LCA</a:t>
                </a:r>
                <a:endParaRPr lang="en-US" dirty="0"/>
              </a:p>
            </p:txBody>
          </p:sp>
        </p:grpSp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16307" y="1016056"/>
              <a:ext cx="739668" cy="800235"/>
            </a:xfrm>
            <a:prstGeom prst="rect">
              <a:avLst/>
            </a:prstGeom>
          </p:spPr>
        </p:pic>
      </p:grpSp>
      <p:pic>
        <p:nvPicPr>
          <p:cNvPr id="154" name="Content Placeholder 3"/>
          <p:cNvPicPr>
            <a:picLocks noChangeAspect="1"/>
          </p:cNvPicPr>
          <p:nvPr/>
        </p:nvPicPr>
        <p:blipFill rotWithShape="1">
          <a:blip r:embed="rId5"/>
          <a:srcRect l="33189" t="62327" r="52342" b="17682"/>
          <a:stretch/>
        </p:blipFill>
        <p:spPr>
          <a:xfrm>
            <a:off x="11155243" y="1108898"/>
            <a:ext cx="731817" cy="808851"/>
          </a:xfrm>
          <a:prstGeom prst="rect">
            <a:avLst/>
          </a:prstGeom>
        </p:spPr>
      </p:pic>
      <p:pic>
        <p:nvPicPr>
          <p:cNvPr id="155" name="Content Placeholder 3"/>
          <p:cNvPicPr>
            <a:picLocks noChangeAspect="1"/>
          </p:cNvPicPr>
          <p:nvPr/>
        </p:nvPicPr>
        <p:blipFill rotWithShape="1">
          <a:blip r:embed="rId5"/>
          <a:srcRect l="53206" t="58520" r="29061" b="18362"/>
          <a:stretch/>
        </p:blipFill>
        <p:spPr>
          <a:xfrm>
            <a:off x="9236318" y="1087243"/>
            <a:ext cx="683173" cy="712511"/>
          </a:xfrm>
          <a:prstGeom prst="rect">
            <a:avLst/>
          </a:prstGeom>
        </p:spPr>
      </p:pic>
      <p:pic>
        <p:nvPicPr>
          <p:cNvPr id="156" name="Picture 122" descr="Forklift Operator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1741" y="1065261"/>
            <a:ext cx="857727" cy="8487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9" name="Group 158"/>
          <p:cNvGrpSpPr/>
          <p:nvPr/>
        </p:nvGrpSpPr>
        <p:grpSpPr>
          <a:xfrm>
            <a:off x="6791675" y="6438945"/>
            <a:ext cx="5538400" cy="365196"/>
            <a:chOff x="7121549" y="6438945"/>
            <a:chExt cx="5208525" cy="359877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37" name="Rectangle 36"/>
            <p:cNvSpPr/>
            <p:nvPr/>
          </p:nvSpPr>
          <p:spPr>
            <a:xfrm>
              <a:off x="7121549" y="6438945"/>
              <a:ext cx="4981309" cy="35987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Rectangle 156"/>
            <p:cNvSpPr/>
            <p:nvPr/>
          </p:nvSpPr>
          <p:spPr>
            <a:xfrm>
              <a:off x="7121550" y="6489899"/>
              <a:ext cx="5208524" cy="30892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/>
                <a:t>© </a:t>
              </a:r>
              <a:r>
                <a:rPr lang="th-TH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2020</a:t>
              </a:r>
              <a:r>
                <a:rPr lang="en-US" b="1" dirty="0"/>
                <a:t> </a:t>
              </a:r>
              <a:r>
                <a:rPr lang="en-U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Developed by </a:t>
              </a:r>
              <a:r>
                <a:rPr lang="en-US" dirty="0" err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Genba</a:t>
              </a:r>
              <a:r>
                <a:rPr lang="en-US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-IT : DBC-RA &amp; HT Dept. </a:t>
              </a:r>
            </a:p>
          </p:txBody>
        </p:sp>
      </p:grpSp>
      <p:sp>
        <p:nvSpPr>
          <p:cNvPr id="158" name="Rounded Rectangle 157"/>
          <p:cNvSpPr/>
          <p:nvPr/>
        </p:nvSpPr>
        <p:spPr>
          <a:xfrm>
            <a:off x="2672652" y="2329835"/>
            <a:ext cx="9316148" cy="4004048"/>
          </a:xfrm>
          <a:prstGeom prst="roundRect">
            <a:avLst>
              <a:gd name="adj" fmla="val 5679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ounded Rectangle 159"/>
          <p:cNvSpPr/>
          <p:nvPr/>
        </p:nvSpPr>
        <p:spPr>
          <a:xfrm>
            <a:off x="2819331" y="2435606"/>
            <a:ext cx="9040052" cy="3753374"/>
          </a:xfrm>
          <a:prstGeom prst="roundRect">
            <a:avLst>
              <a:gd name="adj" fmla="val 567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5" name="Rounded Rectangle 164"/>
          <p:cNvSpPr/>
          <p:nvPr/>
        </p:nvSpPr>
        <p:spPr>
          <a:xfrm>
            <a:off x="3476981" y="2226653"/>
            <a:ext cx="7741356" cy="39082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Welcome to DBC-RA </a:t>
            </a:r>
            <a:r>
              <a:rPr lang="en-US" b="1" dirty="0" smtClean="0"/>
              <a:t>Website</a:t>
            </a:r>
            <a:endParaRPr lang="en-US" dirty="0"/>
          </a:p>
        </p:txBody>
      </p:sp>
      <p:grpSp>
        <p:nvGrpSpPr>
          <p:cNvPr id="171" name="Group 170"/>
          <p:cNvGrpSpPr/>
          <p:nvPr/>
        </p:nvGrpSpPr>
        <p:grpSpPr>
          <a:xfrm>
            <a:off x="2941031" y="2732691"/>
            <a:ext cx="3496082" cy="3266763"/>
            <a:chOff x="3031475" y="2859165"/>
            <a:chExt cx="3496082" cy="3206551"/>
          </a:xfrm>
        </p:grpSpPr>
        <p:grpSp>
          <p:nvGrpSpPr>
            <p:cNvPr id="169" name="Group 168"/>
            <p:cNvGrpSpPr/>
            <p:nvPr/>
          </p:nvGrpSpPr>
          <p:grpSpPr>
            <a:xfrm>
              <a:off x="3031475" y="3003025"/>
              <a:ext cx="3496082" cy="3062691"/>
              <a:chOff x="2971762" y="2898328"/>
              <a:chExt cx="3496082" cy="3079202"/>
            </a:xfrm>
          </p:grpSpPr>
          <p:sp>
            <p:nvSpPr>
              <p:cNvPr id="167" name="Rounded Rectangle 166"/>
              <p:cNvSpPr/>
              <p:nvPr/>
            </p:nvSpPr>
            <p:spPr>
              <a:xfrm>
                <a:off x="2971762" y="2898328"/>
                <a:ext cx="3496082" cy="3079202"/>
              </a:xfrm>
              <a:prstGeom prst="roundRect">
                <a:avLst>
                  <a:gd name="adj" fmla="val 8134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Rounded Rectangle 167"/>
              <p:cNvSpPr/>
              <p:nvPr/>
            </p:nvSpPr>
            <p:spPr>
              <a:xfrm>
                <a:off x="3143440" y="3056512"/>
                <a:ext cx="3143060" cy="2805517"/>
              </a:xfrm>
              <a:prstGeom prst="roundRect">
                <a:avLst>
                  <a:gd name="adj" fmla="val 8134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0" name="Rounded Rectangle 169"/>
            <p:cNvSpPr/>
            <p:nvPr/>
          </p:nvSpPr>
          <p:spPr>
            <a:xfrm>
              <a:off x="3318587" y="2859165"/>
              <a:ext cx="1539519" cy="439521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Introduction</a:t>
              </a:r>
              <a:endParaRPr lang="en-US" dirty="0"/>
            </a:p>
          </p:txBody>
        </p:sp>
      </p:grpSp>
      <p:grpSp>
        <p:nvGrpSpPr>
          <p:cNvPr id="184" name="Group 183"/>
          <p:cNvGrpSpPr/>
          <p:nvPr/>
        </p:nvGrpSpPr>
        <p:grpSpPr>
          <a:xfrm>
            <a:off x="6607729" y="2724399"/>
            <a:ext cx="5061621" cy="3246348"/>
            <a:chOff x="6607729" y="2724399"/>
            <a:chExt cx="5061621" cy="3246348"/>
          </a:xfrm>
        </p:grpSpPr>
        <p:grpSp>
          <p:nvGrpSpPr>
            <p:cNvPr id="172" name="Group 171"/>
            <p:cNvGrpSpPr/>
            <p:nvPr/>
          </p:nvGrpSpPr>
          <p:grpSpPr>
            <a:xfrm>
              <a:off x="6607729" y="2724399"/>
              <a:ext cx="5061621" cy="3246348"/>
              <a:chOff x="3031475" y="2819368"/>
              <a:chExt cx="3496082" cy="3246348"/>
            </a:xfrm>
          </p:grpSpPr>
          <p:grpSp>
            <p:nvGrpSpPr>
              <p:cNvPr id="173" name="Group 172"/>
              <p:cNvGrpSpPr/>
              <p:nvPr/>
            </p:nvGrpSpPr>
            <p:grpSpPr>
              <a:xfrm>
                <a:off x="3031475" y="3003025"/>
                <a:ext cx="3496082" cy="3062691"/>
                <a:chOff x="2971762" y="2898328"/>
                <a:chExt cx="3496082" cy="3079202"/>
              </a:xfrm>
            </p:grpSpPr>
            <p:sp>
              <p:nvSpPr>
                <p:cNvPr id="175" name="Rounded Rectangle 174"/>
                <p:cNvSpPr/>
                <p:nvPr/>
              </p:nvSpPr>
              <p:spPr>
                <a:xfrm>
                  <a:off x="2971762" y="2898328"/>
                  <a:ext cx="3496082" cy="3079202"/>
                </a:xfrm>
                <a:prstGeom prst="roundRect">
                  <a:avLst>
                    <a:gd name="adj" fmla="val 8134"/>
                  </a:avLst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6" name="Rounded Rectangle 175"/>
                <p:cNvSpPr/>
                <p:nvPr/>
              </p:nvSpPr>
              <p:spPr>
                <a:xfrm>
                  <a:off x="3083986" y="3056512"/>
                  <a:ext cx="3297487" cy="2805517"/>
                </a:xfrm>
                <a:prstGeom prst="roundRect">
                  <a:avLst>
                    <a:gd name="adj" fmla="val 8134"/>
                  </a:avLst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74" name="Rounded Rectangle 173"/>
              <p:cNvSpPr/>
              <p:nvPr/>
            </p:nvSpPr>
            <p:spPr>
              <a:xfrm>
                <a:off x="3293538" y="2819368"/>
                <a:ext cx="2082879" cy="439521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Information      Schedule</a:t>
                </a:r>
                <a:endParaRPr lang="en-US" dirty="0"/>
              </a:p>
            </p:txBody>
          </p:sp>
        </p:grpSp>
        <p:cxnSp>
          <p:nvCxnSpPr>
            <p:cNvPr id="181" name="Straight Connector 180"/>
            <p:cNvCxnSpPr/>
            <p:nvPr/>
          </p:nvCxnSpPr>
          <p:spPr>
            <a:xfrm>
              <a:off x="8571451" y="2818303"/>
              <a:ext cx="0" cy="27248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2" name="Rectangle 181"/>
          <p:cNvSpPr/>
          <p:nvPr/>
        </p:nvSpPr>
        <p:spPr>
          <a:xfrm>
            <a:off x="212617" y="6381724"/>
            <a:ext cx="2072307" cy="4224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Contact us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17E4A0FA-208E-45A8-BFEE-8CDB7770F9B3}"/>
              </a:ext>
            </a:extLst>
          </p:cNvPr>
          <p:cNvGrpSpPr/>
          <p:nvPr/>
        </p:nvGrpSpPr>
        <p:grpSpPr>
          <a:xfrm>
            <a:off x="68268" y="41134"/>
            <a:ext cx="2718317" cy="337351"/>
            <a:chOff x="3170611" y="3095629"/>
            <a:chExt cx="2718317" cy="337351"/>
          </a:xfrm>
        </p:grpSpPr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B413DD7D-10B1-4AA6-B3C1-8B2093E78480}"/>
                </a:ext>
              </a:extLst>
            </p:cNvPr>
            <p:cNvGrpSpPr/>
            <p:nvPr/>
          </p:nvGrpSpPr>
          <p:grpSpPr>
            <a:xfrm>
              <a:off x="3170611" y="3095629"/>
              <a:ext cx="2718317" cy="337351"/>
              <a:chOff x="3695554" y="3021596"/>
              <a:chExt cx="2718317" cy="337351"/>
            </a:xfrm>
          </p:grpSpPr>
          <p:sp>
            <p:nvSpPr>
              <p:cNvPr id="91" name="Rectangle: Rounded Corners 75">
                <a:extLst>
                  <a:ext uri="{FF2B5EF4-FFF2-40B4-BE49-F238E27FC236}">
                    <a16:creationId xmlns:a16="http://schemas.microsoft.com/office/drawing/2014/main" id="{AD0AD852-1BAB-49DB-8DB8-37471ED3F43B}"/>
                  </a:ext>
                </a:extLst>
              </p:cNvPr>
              <p:cNvSpPr/>
              <p:nvPr/>
            </p:nvSpPr>
            <p:spPr>
              <a:xfrm>
                <a:off x="3695554" y="3024561"/>
                <a:ext cx="2718317" cy="305077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th-TH"/>
                </a:defPPr>
                <a:lvl1pPr marL="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th-TH" dirty="0"/>
              </a:p>
            </p:txBody>
          </p:sp>
          <p:grpSp>
            <p:nvGrpSpPr>
              <p:cNvPr id="92" name="Group 91">
                <a:extLst>
                  <a:ext uri="{FF2B5EF4-FFF2-40B4-BE49-F238E27FC236}">
                    <a16:creationId xmlns:a16="http://schemas.microsoft.com/office/drawing/2014/main" id="{DCE4BB96-1DA1-4E74-AD0E-A7F4A141AAC9}"/>
                  </a:ext>
                </a:extLst>
              </p:cNvPr>
              <p:cNvGrpSpPr/>
              <p:nvPr/>
            </p:nvGrpSpPr>
            <p:grpSpPr>
              <a:xfrm>
                <a:off x="3982147" y="3021596"/>
                <a:ext cx="2293088" cy="337351"/>
                <a:chOff x="2159653" y="-29018"/>
                <a:chExt cx="2293088" cy="337351"/>
              </a:xfrm>
            </p:grpSpPr>
            <p:sp>
              <p:nvSpPr>
                <p:cNvPr id="93" name="Rectangle 92">
                  <a:extLst>
                    <a:ext uri="{FF2B5EF4-FFF2-40B4-BE49-F238E27FC236}">
                      <a16:creationId xmlns:a16="http://schemas.microsoft.com/office/drawing/2014/main" id="{E3910B6B-66E4-4132-A243-8EB22CC11924}"/>
                    </a:ext>
                  </a:extLst>
                </p:cNvPr>
                <p:cNvSpPr/>
                <p:nvPr/>
              </p:nvSpPr>
              <p:spPr>
                <a:xfrm>
                  <a:off x="2159653" y="-29018"/>
                  <a:ext cx="1177937" cy="337351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th-TH"/>
                  </a:defPPr>
                  <a:lvl1pPr marL="0" algn="l" defTabSz="914400" rtl="0" eaLnBrk="1" latinLnBrk="0" hangingPunct="1">
                    <a:defRPr sz="2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2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2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2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2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1400" b="1" dirty="0">
                      <a:solidFill>
                        <a:schemeClr val="tx1"/>
                      </a:solidFill>
                    </a:rPr>
                    <a:t>Select Color :</a:t>
                  </a:r>
                  <a:endParaRPr lang="th-TH" sz="14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4" name="Rectangle 93">
                  <a:extLst>
                    <a:ext uri="{FF2B5EF4-FFF2-40B4-BE49-F238E27FC236}">
                      <a16:creationId xmlns:a16="http://schemas.microsoft.com/office/drawing/2014/main" id="{B54A3A9A-C668-4771-9CC0-E0FB420A8CA4}"/>
                    </a:ext>
                  </a:extLst>
                </p:cNvPr>
                <p:cNvSpPr/>
                <p:nvPr/>
              </p:nvSpPr>
              <p:spPr>
                <a:xfrm>
                  <a:off x="3284554" y="13841"/>
                  <a:ext cx="223370" cy="22135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th-TH"/>
                  </a:defPPr>
                  <a:lvl1pPr marL="0" algn="l" defTabSz="914400" rtl="0" eaLnBrk="1" latinLnBrk="0" hangingPunct="1">
                    <a:defRPr sz="2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2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2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2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2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th-TH"/>
                </a:p>
              </p:txBody>
            </p:sp>
            <p:sp>
              <p:nvSpPr>
                <p:cNvPr id="96" name="Rectangle 95">
                  <a:extLst>
                    <a:ext uri="{FF2B5EF4-FFF2-40B4-BE49-F238E27FC236}">
                      <a16:creationId xmlns:a16="http://schemas.microsoft.com/office/drawing/2014/main" id="{226EA60B-DAFE-4DF5-B6AA-F2948A7441C1}"/>
                    </a:ext>
                  </a:extLst>
                </p:cNvPr>
                <p:cNvSpPr/>
                <p:nvPr/>
              </p:nvSpPr>
              <p:spPr>
                <a:xfrm>
                  <a:off x="3596662" y="13841"/>
                  <a:ext cx="223370" cy="221356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th-TH"/>
                  </a:defPPr>
                  <a:lvl1pPr marL="0" algn="l" defTabSz="914400" rtl="0" eaLnBrk="1" latinLnBrk="0" hangingPunct="1">
                    <a:defRPr sz="2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2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2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2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2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th-TH"/>
                </a:p>
              </p:txBody>
            </p:sp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7B99DDCC-BEA1-43B1-9E9B-75DDA9BA0CF8}"/>
                    </a:ext>
                  </a:extLst>
                </p:cNvPr>
                <p:cNvSpPr/>
                <p:nvPr/>
              </p:nvSpPr>
              <p:spPr>
                <a:xfrm>
                  <a:off x="3908896" y="13841"/>
                  <a:ext cx="223370" cy="221356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th-TH"/>
                  </a:defPPr>
                  <a:lvl1pPr marL="0" algn="l" defTabSz="914400" rtl="0" eaLnBrk="1" latinLnBrk="0" hangingPunct="1">
                    <a:defRPr sz="2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2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2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2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2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th-TH"/>
                </a:p>
              </p:txBody>
            </p:sp>
            <p:sp>
              <p:nvSpPr>
                <p:cNvPr id="98" name="Rectangle 97">
                  <a:extLst>
                    <a:ext uri="{FF2B5EF4-FFF2-40B4-BE49-F238E27FC236}">
                      <a16:creationId xmlns:a16="http://schemas.microsoft.com/office/drawing/2014/main" id="{80667195-4A5C-43A7-A49E-4B6C2B5528AE}"/>
                    </a:ext>
                  </a:extLst>
                </p:cNvPr>
                <p:cNvSpPr/>
                <p:nvPr/>
              </p:nvSpPr>
              <p:spPr>
                <a:xfrm>
                  <a:off x="4229371" y="19599"/>
                  <a:ext cx="223370" cy="221356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th-TH"/>
                  </a:defPPr>
                  <a:lvl1pPr marL="0" algn="l" defTabSz="914400" rtl="0" eaLnBrk="1" latinLnBrk="0" hangingPunct="1">
                    <a:defRPr sz="2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2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2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2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2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th-TH"/>
                </a:p>
              </p:txBody>
            </p:sp>
          </p:grpSp>
        </p:grpSp>
        <p:pic>
          <p:nvPicPr>
            <p:cNvPr id="88" name="Graphic 87" descr="Touch Screen">
              <a:extLst>
                <a:ext uri="{FF2B5EF4-FFF2-40B4-BE49-F238E27FC236}">
                  <a16:creationId xmlns:a16="http://schemas.microsoft.com/office/drawing/2014/main" id="{B3C6311E-FBB8-4FF1-BE0F-5396BFEE5AB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xmlns:lc="http://schemas.openxmlformats.org/drawingml/2006/lockedCanvas" r:embed="rId8"/>
                </a:ext>
              </a:extLst>
            </a:blip>
            <a:stretch>
              <a:fillRect/>
            </a:stretch>
          </p:blipFill>
          <p:spPr>
            <a:xfrm>
              <a:off x="3259051" y="3102991"/>
              <a:ext cx="294954" cy="294954"/>
            </a:xfrm>
            <a:prstGeom prst="rect">
              <a:avLst/>
            </a:prstGeom>
          </p:spPr>
        </p:pic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D3589CFF-1508-4B3B-8B90-3A2B433E04BB}"/>
              </a:ext>
            </a:extLst>
          </p:cNvPr>
          <p:cNvGrpSpPr/>
          <p:nvPr/>
        </p:nvGrpSpPr>
        <p:grpSpPr>
          <a:xfrm>
            <a:off x="3710508" y="3873310"/>
            <a:ext cx="1611466" cy="1501480"/>
            <a:chOff x="3830560" y="3344009"/>
            <a:chExt cx="1794649" cy="1582349"/>
          </a:xfrm>
        </p:grpSpPr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105D3899-9CEB-4C69-B836-F965E140F860}"/>
                </a:ext>
              </a:extLst>
            </p:cNvPr>
            <p:cNvGrpSpPr/>
            <p:nvPr/>
          </p:nvGrpSpPr>
          <p:grpSpPr>
            <a:xfrm>
              <a:off x="4055358" y="3476024"/>
              <a:ext cx="1569851" cy="1450334"/>
              <a:chOff x="6135325" y="3669254"/>
              <a:chExt cx="1569851" cy="1450334"/>
            </a:xfrm>
          </p:grpSpPr>
          <p:grpSp>
            <p:nvGrpSpPr>
              <p:cNvPr id="113" name="Group 112">
                <a:extLst>
                  <a:ext uri="{FF2B5EF4-FFF2-40B4-BE49-F238E27FC236}">
                    <a16:creationId xmlns:a16="http://schemas.microsoft.com/office/drawing/2014/main" id="{A940FA81-9D1C-4900-8E2C-5501C34D1180}"/>
                  </a:ext>
                </a:extLst>
              </p:cNvPr>
              <p:cNvGrpSpPr/>
              <p:nvPr/>
            </p:nvGrpSpPr>
            <p:grpSpPr>
              <a:xfrm>
                <a:off x="6135325" y="3669254"/>
                <a:ext cx="1569851" cy="1450334"/>
                <a:chOff x="6135325" y="3669254"/>
                <a:chExt cx="1569851" cy="1450334"/>
              </a:xfrm>
            </p:grpSpPr>
            <p:grpSp>
              <p:nvGrpSpPr>
                <p:cNvPr id="146" name="Group 145">
                  <a:extLst>
                    <a:ext uri="{FF2B5EF4-FFF2-40B4-BE49-F238E27FC236}">
                      <a16:creationId xmlns:a16="http://schemas.microsoft.com/office/drawing/2014/main" id="{522A0C37-166A-4954-8501-32255E84C07C}"/>
                    </a:ext>
                  </a:extLst>
                </p:cNvPr>
                <p:cNvGrpSpPr/>
                <p:nvPr/>
              </p:nvGrpSpPr>
              <p:grpSpPr>
                <a:xfrm>
                  <a:off x="6142696" y="3670911"/>
                  <a:ext cx="1560239" cy="1437758"/>
                  <a:chOff x="6134964" y="3668715"/>
                  <a:chExt cx="1560239" cy="1437758"/>
                </a:xfrm>
              </p:grpSpPr>
              <p:sp>
                <p:nvSpPr>
                  <p:cNvPr id="189" name="Oval 188">
                    <a:extLst>
                      <a:ext uri="{FF2B5EF4-FFF2-40B4-BE49-F238E27FC236}">
                        <a16:creationId xmlns:a16="http://schemas.microsoft.com/office/drawing/2014/main" id="{98EEF1E9-5303-4B74-AA76-E5073DC7AC42}"/>
                      </a:ext>
                    </a:extLst>
                  </p:cNvPr>
                  <p:cNvSpPr/>
                  <p:nvPr/>
                </p:nvSpPr>
                <p:spPr>
                  <a:xfrm>
                    <a:off x="6134964" y="3668715"/>
                    <a:ext cx="1560239" cy="1437758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th-TH"/>
                    </a:defPPr>
                    <a:lvl1pPr marL="0" algn="l" defTabSz="914400" rtl="0" eaLnBrk="1" latinLnBrk="0" hangingPunct="1">
                      <a:defRPr sz="2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2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2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2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2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th-TH" dirty="0"/>
                  </a:p>
                </p:txBody>
              </p:sp>
              <p:sp>
                <p:nvSpPr>
                  <p:cNvPr id="190" name="Oval 189">
                    <a:extLst>
                      <a:ext uri="{FF2B5EF4-FFF2-40B4-BE49-F238E27FC236}">
                        <a16:creationId xmlns:a16="http://schemas.microsoft.com/office/drawing/2014/main" id="{52E66D54-180B-4F38-A83E-B58FAD1F31E2}"/>
                      </a:ext>
                    </a:extLst>
                  </p:cNvPr>
                  <p:cNvSpPr/>
                  <p:nvPr/>
                </p:nvSpPr>
                <p:spPr>
                  <a:xfrm>
                    <a:off x="6243417" y="3772468"/>
                    <a:ext cx="1335056" cy="1230252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>
                    <a:defPPr>
                      <a:defRPr lang="th-TH"/>
                    </a:defPPr>
                    <a:lvl1pPr marL="0" algn="l" defTabSz="914400" rtl="0" eaLnBrk="1" latinLnBrk="0" hangingPunct="1">
                      <a:defRPr sz="2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2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2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2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2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th-TH" dirty="0"/>
                  </a:p>
                </p:txBody>
              </p:sp>
            </p:grpSp>
            <p:sp>
              <p:nvSpPr>
                <p:cNvPr id="147" name="Isosceles Triangle 146">
                  <a:extLst>
                    <a:ext uri="{FF2B5EF4-FFF2-40B4-BE49-F238E27FC236}">
                      <a16:creationId xmlns:a16="http://schemas.microsoft.com/office/drawing/2014/main" id="{E3E8437E-6358-445F-BE37-6399481839E1}"/>
                    </a:ext>
                  </a:extLst>
                </p:cNvPr>
                <p:cNvSpPr/>
                <p:nvPr/>
              </p:nvSpPr>
              <p:spPr>
                <a:xfrm rot="10617549">
                  <a:off x="6912504" y="3669254"/>
                  <a:ext cx="57150" cy="60323"/>
                </a:xfrm>
                <a:prstGeom prst="triangle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th-TH"/>
                  </a:defPPr>
                  <a:lvl1pPr marL="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th-TH"/>
                </a:p>
              </p:txBody>
            </p:sp>
            <p:sp>
              <p:nvSpPr>
                <p:cNvPr id="148" name="Isosceles Triangle 147">
                  <a:extLst>
                    <a:ext uri="{FF2B5EF4-FFF2-40B4-BE49-F238E27FC236}">
                      <a16:creationId xmlns:a16="http://schemas.microsoft.com/office/drawing/2014/main" id="{75929A94-E7D7-4EF0-AB96-1F3009B782D6}"/>
                    </a:ext>
                  </a:extLst>
                </p:cNvPr>
                <p:cNvSpPr/>
                <p:nvPr/>
              </p:nvSpPr>
              <p:spPr>
                <a:xfrm rot="7862884">
                  <a:off x="6343477" y="3883100"/>
                  <a:ext cx="57150" cy="60323"/>
                </a:xfrm>
                <a:prstGeom prst="triangle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th-TH"/>
                  </a:defPPr>
                  <a:lvl1pPr marL="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th-TH"/>
                </a:p>
              </p:txBody>
            </p:sp>
            <p:sp>
              <p:nvSpPr>
                <p:cNvPr id="161" name="Isosceles Triangle 160">
                  <a:extLst>
                    <a:ext uri="{FF2B5EF4-FFF2-40B4-BE49-F238E27FC236}">
                      <a16:creationId xmlns:a16="http://schemas.microsoft.com/office/drawing/2014/main" id="{1F5ABA7F-8B8E-4705-8F7D-F9D6EE67B587}"/>
                    </a:ext>
                  </a:extLst>
                </p:cNvPr>
                <p:cNvSpPr/>
                <p:nvPr/>
              </p:nvSpPr>
              <p:spPr>
                <a:xfrm rot="9378485">
                  <a:off x="6610707" y="3717284"/>
                  <a:ext cx="57150" cy="60323"/>
                </a:xfrm>
                <a:prstGeom prst="triangle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th-TH"/>
                  </a:defPPr>
                  <a:lvl1pPr marL="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th-TH"/>
                </a:p>
              </p:txBody>
            </p:sp>
            <p:sp>
              <p:nvSpPr>
                <p:cNvPr id="162" name="Isosceles Triangle 161">
                  <a:extLst>
                    <a:ext uri="{FF2B5EF4-FFF2-40B4-BE49-F238E27FC236}">
                      <a16:creationId xmlns:a16="http://schemas.microsoft.com/office/drawing/2014/main" id="{52741CD6-86A3-4D28-8BE7-2C20AB07D295}"/>
                    </a:ext>
                  </a:extLst>
                </p:cNvPr>
                <p:cNvSpPr/>
                <p:nvPr/>
              </p:nvSpPr>
              <p:spPr>
                <a:xfrm rot="18994379">
                  <a:off x="7416905" y="4861125"/>
                  <a:ext cx="57150" cy="60323"/>
                </a:xfrm>
                <a:prstGeom prst="triangle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th-TH"/>
                  </a:defPPr>
                  <a:lvl1pPr marL="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th-TH"/>
                </a:p>
              </p:txBody>
            </p:sp>
            <p:sp>
              <p:nvSpPr>
                <p:cNvPr id="163" name="Isosceles Triangle 162">
                  <a:extLst>
                    <a:ext uri="{FF2B5EF4-FFF2-40B4-BE49-F238E27FC236}">
                      <a16:creationId xmlns:a16="http://schemas.microsoft.com/office/drawing/2014/main" id="{CDD679F6-1FC7-4D02-9B55-B7502818FC36}"/>
                    </a:ext>
                  </a:extLst>
                </p:cNvPr>
                <p:cNvSpPr/>
                <p:nvPr/>
              </p:nvSpPr>
              <p:spPr>
                <a:xfrm rot="16200000">
                  <a:off x="7646440" y="4386273"/>
                  <a:ext cx="57150" cy="60323"/>
                </a:xfrm>
                <a:prstGeom prst="triangle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th-TH"/>
                  </a:defPPr>
                  <a:lvl1pPr marL="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th-TH"/>
                </a:p>
              </p:txBody>
            </p:sp>
            <p:sp>
              <p:nvSpPr>
                <p:cNvPr id="164" name="Isosceles Triangle 163">
                  <a:extLst>
                    <a:ext uri="{FF2B5EF4-FFF2-40B4-BE49-F238E27FC236}">
                      <a16:creationId xmlns:a16="http://schemas.microsoft.com/office/drawing/2014/main" id="{5F0B53CA-B3BE-4CEE-8B79-B9F880490C82}"/>
                    </a:ext>
                  </a:extLst>
                </p:cNvPr>
                <p:cNvSpPr/>
                <p:nvPr/>
              </p:nvSpPr>
              <p:spPr>
                <a:xfrm rot="5182115">
                  <a:off x="6136912" y="4416767"/>
                  <a:ext cx="57150" cy="60323"/>
                </a:xfrm>
                <a:prstGeom prst="triangle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th-TH"/>
                  </a:defPPr>
                  <a:lvl1pPr marL="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th-TH"/>
                </a:p>
              </p:txBody>
            </p:sp>
            <p:sp>
              <p:nvSpPr>
                <p:cNvPr id="166" name="Isosceles Triangle 165">
                  <a:extLst>
                    <a:ext uri="{FF2B5EF4-FFF2-40B4-BE49-F238E27FC236}">
                      <a16:creationId xmlns:a16="http://schemas.microsoft.com/office/drawing/2014/main" id="{3D49F786-087B-4026-AD3B-88692CB1FA1C}"/>
                    </a:ext>
                  </a:extLst>
                </p:cNvPr>
                <p:cNvSpPr/>
                <p:nvPr/>
              </p:nvSpPr>
              <p:spPr>
                <a:xfrm rot="3888358">
                  <a:off x="6213119" y="4684362"/>
                  <a:ext cx="57150" cy="60323"/>
                </a:xfrm>
                <a:prstGeom prst="triangle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th-TH"/>
                  </a:defPPr>
                  <a:lvl1pPr marL="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th-TH"/>
                </a:p>
              </p:txBody>
            </p:sp>
            <p:sp>
              <p:nvSpPr>
                <p:cNvPr id="177" name="Isosceles Triangle 176">
                  <a:extLst>
                    <a:ext uri="{FF2B5EF4-FFF2-40B4-BE49-F238E27FC236}">
                      <a16:creationId xmlns:a16="http://schemas.microsoft.com/office/drawing/2014/main" id="{137E5420-4103-4528-8ADB-172B5C0E7046}"/>
                    </a:ext>
                  </a:extLst>
                </p:cNvPr>
                <p:cNvSpPr/>
                <p:nvPr/>
              </p:nvSpPr>
              <p:spPr>
                <a:xfrm rot="17618071">
                  <a:off x="7584044" y="4635733"/>
                  <a:ext cx="57150" cy="60323"/>
                </a:xfrm>
                <a:prstGeom prst="triangle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th-TH"/>
                  </a:defPPr>
                  <a:lvl1pPr marL="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th-TH"/>
                </a:p>
              </p:txBody>
            </p:sp>
            <p:sp>
              <p:nvSpPr>
                <p:cNvPr id="178" name="Isosceles Triangle 177">
                  <a:extLst>
                    <a:ext uri="{FF2B5EF4-FFF2-40B4-BE49-F238E27FC236}">
                      <a16:creationId xmlns:a16="http://schemas.microsoft.com/office/drawing/2014/main" id="{19B0A346-0824-4DD0-AC0B-F88867134ECF}"/>
                    </a:ext>
                  </a:extLst>
                </p:cNvPr>
                <p:cNvSpPr/>
                <p:nvPr/>
              </p:nvSpPr>
              <p:spPr>
                <a:xfrm rot="13566062">
                  <a:off x="7458392" y="3898112"/>
                  <a:ext cx="57150" cy="60323"/>
                </a:xfrm>
                <a:prstGeom prst="triangle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th-TH"/>
                  </a:defPPr>
                  <a:lvl1pPr marL="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th-TH"/>
                </a:p>
              </p:txBody>
            </p:sp>
            <p:sp>
              <p:nvSpPr>
                <p:cNvPr id="179" name="Isosceles Triangle 178">
                  <a:extLst>
                    <a:ext uri="{FF2B5EF4-FFF2-40B4-BE49-F238E27FC236}">
                      <a16:creationId xmlns:a16="http://schemas.microsoft.com/office/drawing/2014/main" id="{416ACCB5-20A7-4301-B36B-6189EBDF5113}"/>
                    </a:ext>
                  </a:extLst>
                </p:cNvPr>
                <p:cNvSpPr/>
                <p:nvPr/>
              </p:nvSpPr>
              <p:spPr>
                <a:xfrm rot="14959812">
                  <a:off x="7600420" y="4121744"/>
                  <a:ext cx="57150" cy="60323"/>
                </a:xfrm>
                <a:prstGeom prst="triangle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th-TH"/>
                  </a:defPPr>
                  <a:lvl1pPr marL="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th-TH"/>
                </a:p>
              </p:txBody>
            </p:sp>
            <p:sp>
              <p:nvSpPr>
                <p:cNvPr id="180" name="Isosceles Triangle 179">
                  <a:extLst>
                    <a:ext uri="{FF2B5EF4-FFF2-40B4-BE49-F238E27FC236}">
                      <a16:creationId xmlns:a16="http://schemas.microsoft.com/office/drawing/2014/main" id="{8EADC5E4-D7B9-405F-AC9B-DE994E896FF3}"/>
                    </a:ext>
                  </a:extLst>
                </p:cNvPr>
                <p:cNvSpPr/>
                <p:nvPr/>
              </p:nvSpPr>
              <p:spPr>
                <a:xfrm rot="12642794">
                  <a:off x="7238265" y="3743991"/>
                  <a:ext cx="57150" cy="60323"/>
                </a:xfrm>
                <a:prstGeom prst="triangle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th-TH"/>
                  </a:defPPr>
                  <a:lvl1pPr marL="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th-TH"/>
                </a:p>
              </p:txBody>
            </p:sp>
            <p:sp>
              <p:nvSpPr>
                <p:cNvPr id="183" name="Isosceles Triangle 182">
                  <a:extLst>
                    <a:ext uri="{FF2B5EF4-FFF2-40B4-BE49-F238E27FC236}">
                      <a16:creationId xmlns:a16="http://schemas.microsoft.com/office/drawing/2014/main" id="{3189308B-6998-4DF0-906C-3F5587AA8410}"/>
                    </a:ext>
                  </a:extLst>
                </p:cNvPr>
                <p:cNvSpPr/>
                <p:nvPr/>
              </p:nvSpPr>
              <p:spPr>
                <a:xfrm rot="6753269">
                  <a:off x="6179271" y="4114578"/>
                  <a:ext cx="57150" cy="60323"/>
                </a:xfrm>
                <a:prstGeom prst="triangle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th-TH"/>
                  </a:defPPr>
                  <a:lvl1pPr marL="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th-TH"/>
                </a:p>
              </p:txBody>
            </p:sp>
            <p:sp>
              <p:nvSpPr>
                <p:cNvPr id="185" name="Isosceles Triangle 184">
                  <a:extLst>
                    <a:ext uri="{FF2B5EF4-FFF2-40B4-BE49-F238E27FC236}">
                      <a16:creationId xmlns:a16="http://schemas.microsoft.com/office/drawing/2014/main" id="{96BEA807-3DEB-42EC-9D1F-8754AF037FF3}"/>
                    </a:ext>
                  </a:extLst>
                </p:cNvPr>
                <p:cNvSpPr/>
                <p:nvPr/>
              </p:nvSpPr>
              <p:spPr>
                <a:xfrm rot="20368335">
                  <a:off x="7197784" y="4995426"/>
                  <a:ext cx="57150" cy="60323"/>
                </a:xfrm>
                <a:prstGeom prst="triangle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th-TH"/>
                  </a:defPPr>
                  <a:lvl1pPr marL="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th-TH"/>
                </a:p>
              </p:txBody>
            </p:sp>
            <p:sp>
              <p:nvSpPr>
                <p:cNvPr id="186" name="Isosceles Triangle 185">
                  <a:extLst>
                    <a:ext uri="{FF2B5EF4-FFF2-40B4-BE49-F238E27FC236}">
                      <a16:creationId xmlns:a16="http://schemas.microsoft.com/office/drawing/2014/main" id="{17B02F8F-3FA7-4674-B169-B41449FCF553}"/>
                    </a:ext>
                  </a:extLst>
                </p:cNvPr>
                <p:cNvSpPr/>
                <p:nvPr/>
              </p:nvSpPr>
              <p:spPr>
                <a:xfrm rot="21319019">
                  <a:off x="6953220" y="5059265"/>
                  <a:ext cx="57150" cy="60323"/>
                </a:xfrm>
                <a:prstGeom prst="triangle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th-TH"/>
                  </a:defPPr>
                  <a:lvl1pPr marL="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th-TH"/>
                </a:p>
              </p:txBody>
            </p:sp>
            <p:sp>
              <p:nvSpPr>
                <p:cNvPr id="187" name="Isosceles Triangle 186">
                  <a:extLst>
                    <a:ext uri="{FF2B5EF4-FFF2-40B4-BE49-F238E27FC236}">
                      <a16:creationId xmlns:a16="http://schemas.microsoft.com/office/drawing/2014/main" id="{4CA7B6B1-3AE6-4DC4-8C72-7642CF7D9EFA}"/>
                    </a:ext>
                  </a:extLst>
                </p:cNvPr>
                <p:cNvSpPr/>
                <p:nvPr/>
              </p:nvSpPr>
              <p:spPr>
                <a:xfrm rot="1050213">
                  <a:off x="6656479" y="5015791"/>
                  <a:ext cx="57150" cy="60323"/>
                </a:xfrm>
                <a:prstGeom prst="triangle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th-TH"/>
                  </a:defPPr>
                  <a:lvl1pPr marL="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th-TH"/>
                </a:p>
              </p:txBody>
            </p:sp>
            <p:sp>
              <p:nvSpPr>
                <p:cNvPr id="188" name="Isosceles Triangle 187">
                  <a:extLst>
                    <a:ext uri="{FF2B5EF4-FFF2-40B4-BE49-F238E27FC236}">
                      <a16:creationId xmlns:a16="http://schemas.microsoft.com/office/drawing/2014/main" id="{C659C271-7D0D-4463-AD17-5C97EB5A8A77}"/>
                    </a:ext>
                  </a:extLst>
                </p:cNvPr>
                <p:cNvSpPr/>
                <p:nvPr/>
              </p:nvSpPr>
              <p:spPr>
                <a:xfrm rot="1943119">
                  <a:off x="6420412" y="4896186"/>
                  <a:ext cx="57150" cy="60323"/>
                </a:xfrm>
                <a:prstGeom prst="triangle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th-TH"/>
                  </a:defPPr>
                  <a:lvl1pPr marL="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th-TH"/>
                </a:p>
              </p:txBody>
            </p:sp>
          </p:grp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212C98DE-D7C1-4291-A162-7DE34DE88BB0}"/>
                  </a:ext>
                </a:extLst>
              </p:cNvPr>
              <p:cNvSpPr/>
              <p:nvPr/>
            </p:nvSpPr>
            <p:spPr>
              <a:xfrm>
                <a:off x="6366596" y="3888454"/>
                <a:ext cx="1120371" cy="101402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th-TH"/>
                </a:defPPr>
                <a:lvl1pPr marL="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th-TH" dirty="0"/>
              </a:p>
            </p:txBody>
          </p:sp>
          <p:sp>
            <p:nvSpPr>
              <p:cNvPr id="115" name="Oval 114">
                <a:extLst>
                  <a:ext uri="{FF2B5EF4-FFF2-40B4-BE49-F238E27FC236}">
                    <a16:creationId xmlns:a16="http://schemas.microsoft.com/office/drawing/2014/main" id="{6B616779-BA12-4B30-AF47-683BF7CA2FF7}"/>
                  </a:ext>
                </a:extLst>
              </p:cNvPr>
              <p:cNvSpPr/>
              <p:nvPr/>
            </p:nvSpPr>
            <p:spPr>
              <a:xfrm>
                <a:off x="6578779" y="4071397"/>
                <a:ext cx="715286" cy="64739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th-TH"/>
                </a:defPPr>
                <a:lvl1pPr marL="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th-TH" dirty="0"/>
              </a:p>
            </p:txBody>
          </p:sp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6B857A77-07DD-4647-8FCD-EDDC92297A76}"/>
                  </a:ext>
                </a:extLst>
              </p:cNvPr>
              <p:cNvSpPr/>
              <p:nvPr/>
            </p:nvSpPr>
            <p:spPr>
              <a:xfrm>
                <a:off x="6721378" y="4246035"/>
                <a:ext cx="128351" cy="11616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th-TH"/>
                </a:defPPr>
                <a:lvl1pPr marL="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th-TH" dirty="0"/>
              </a:p>
            </p:txBody>
          </p:sp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F6C31A8F-F142-466A-8D81-F8787D5C18CE}"/>
                  </a:ext>
                </a:extLst>
              </p:cNvPr>
              <p:cNvSpPr/>
              <p:nvPr/>
            </p:nvSpPr>
            <p:spPr>
              <a:xfrm>
                <a:off x="6715705" y="4433180"/>
                <a:ext cx="128351" cy="11616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th-TH"/>
                </a:defPPr>
                <a:lvl1pPr marL="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th-TH" dirty="0"/>
              </a:p>
            </p:txBody>
          </p:sp>
          <p:sp>
            <p:nvSpPr>
              <p:cNvPr id="138" name="Oval 137">
                <a:extLst>
                  <a:ext uri="{FF2B5EF4-FFF2-40B4-BE49-F238E27FC236}">
                    <a16:creationId xmlns:a16="http://schemas.microsoft.com/office/drawing/2014/main" id="{58C6B78C-5B0F-4B5B-A8BB-0D794EE7849C}"/>
                  </a:ext>
                </a:extLst>
              </p:cNvPr>
              <p:cNvSpPr/>
              <p:nvPr/>
            </p:nvSpPr>
            <p:spPr>
              <a:xfrm>
                <a:off x="6971214" y="4444794"/>
                <a:ext cx="128351" cy="11616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th-TH"/>
                </a:defPPr>
                <a:lvl1pPr marL="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th-TH" dirty="0"/>
              </a:p>
            </p:txBody>
          </p:sp>
          <p:sp>
            <p:nvSpPr>
              <p:cNvPr id="139" name="Oval 138">
                <a:extLst>
                  <a:ext uri="{FF2B5EF4-FFF2-40B4-BE49-F238E27FC236}">
                    <a16:creationId xmlns:a16="http://schemas.microsoft.com/office/drawing/2014/main" id="{EAB8BFB6-FB47-4A68-9C2B-FA0D38EF85C4}"/>
                  </a:ext>
                </a:extLst>
              </p:cNvPr>
              <p:cNvSpPr/>
              <p:nvPr/>
            </p:nvSpPr>
            <p:spPr>
              <a:xfrm>
                <a:off x="6965176" y="4244248"/>
                <a:ext cx="128351" cy="11616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th-TH"/>
                </a:defPPr>
                <a:lvl1pPr marL="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th-TH" dirty="0"/>
              </a:p>
            </p:txBody>
          </p:sp>
        </p:grp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6EE2B44C-81BD-4D1E-A782-B5FFE0D7AE20}"/>
                </a:ext>
              </a:extLst>
            </p:cNvPr>
            <p:cNvGrpSpPr/>
            <p:nvPr/>
          </p:nvGrpSpPr>
          <p:grpSpPr>
            <a:xfrm>
              <a:off x="3830560" y="3344009"/>
              <a:ext cx="1732401" cy="1347085"/>
              <a:chOff x="135973" y="202612"/>
              <a:chExt cx="1602985" cy="1347085"/>
            </a:xfrm>
          </p:grpSpPr>
          <p:grpSp>
            <p:nvGrpSpPr>
              <p:cNvPr id="106" name="Group 105">
                <a:extLst>
                  <a:ext uri="{FF2B5EF4-FFF2-40B4-BE49-F238E27FC236}">
                    <a16:creationId xmlns:a16="http://schemas.microsoft.com/office/drawing/2014/main" id="{27D1177E-DDA0-4FD2-A080-F886D0AF5455}"/>
                  </a:ext>
                </a:extLst>
              </p:cNvPr>
              <p:cNvGrpSpPr/>
              <p:nvPr/>
            </p:nvGrpSpPr>
            <p:grpSpPr>
              <a:xfrm>
                <a:off x="135973" y="202612"/>
                <a:ext cx="709639" cy="1347085"/>
                <a:chOff x="6047276" y="3065603"/>
                <a:chExt cx="709639" cy="1347085"/>
              </a:xfrm>
            </p:grpSpPr>
            <p:sp>
              <p:nvSpPr>
                <p:cNvPr id="110" name="Rectangle 109">
                  <a:extLst>
                    <a:ext uri="{FF2B5EF4-FFF2-40B4-BE49-F238E27FC236}">
                      <a16:creationId xmlns:a16="http://schemas.microsoft.com/office/drawing/2014/main" id="{6CF4D4A9-743C-4E6E-A510-BDBCE9C53291}"/>
                    </a:ext>
                  </a:extLst>
                </p:cNvPr>
                <p:cNvSpPr/>
                <p:nvPr/>
              </p:nvSpPr>
              <p:spPr>
                <a:xfrm>
                  <a:off x="6047276" y="3065603"/>
                  <a:ext cx="410416" cy="673493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>
                  <a:defPPr>
                    <a:defRPr lang="th-TH"/>
                  </a:defPPr>
                  <a:lvl1pPr marL="0" algn="l" defTabSz="914400" rtl="0" eaLnBrk="1" latinLnBrk="0" hangingPunct="1"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4800" b="1" dirty="0">
                      <a:ln>
                        <a:solidFill>
                          <a:sysClr val="windowText" lastClr="000000"/>
                        </a:solidFill>
                      </a:ln>
                      <a:solidFill>
                        <a:schemeClr val="accent1">
                          <a:lumMod val="75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D</a:t>
                  </a:r>
                </a:p>
              </p:txBody>
            </p:sp>
            <p:sp>
              <p:nvSpPr>
                <p:cNvPr id="111" name="Rectangle 110">
                  <a:extLst>
                    <a:ext uri="{FF2B5EF4-FFF2-40B4-BE49-F238E27FC236}">
                      <a16:creationId xmlns:a16="http://schemas.microsoft.com/office/drawing/2014/main" id="{F0C00ADE-2D83-484D-99C3-51FD8D09C9A3}"/>
                    </a:ext>
                  </a:extLst>
                </p:cNvPr>
                <p:cNvSpPr/>
                <p:nvPr/>
              </p:nvSpPr>
              <p:spPr>
                <a:xfrm>
                  <a:off x="6227824" y="3422674"/>
                  <a:ext cx="379393" cy="673493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>
                  <a:defPPr>
                    <a:defRPr lang="th-TH"/>
                  </a:defPPr>
                  <a:lvl1pPr marL="0" algn="l" defTabSz="914400" rtl="0" eaLnBrk="1" latinLnBrk="0" hangingPunct="1"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4800" b="1" dirty="0">
                      <a:ln>
                        <a:solidFill>
                          <a:sysClr val="windowText" lastClr="000000"/>
                        </a:solidFill>
                      </a:ln>
                      <a:solidFill>
                        <a:srgbClr val="FF0000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B</a:t>
                  </a:r>
                </a:p>
              </p:txBody>
            </p:sp>
            <p:sp>
              <p:nvSpPr>
                <p:cNvPr id="112" name="Rectangle 111">
                  <a:extLst>
                    <a:ext uri="{FF2B5EF4-FFF2-40B4-BE49-F238E27FC236}">
                      <a16:creationId xmlns:a16="http://schemas.microsoft.com/office/drawing/2014/main" id="{F5B150AD-C879-4D34-832A-B4434B9D4823}"/>
                    </a:ext>
                  </a:extLst>
                </p:cNvPr>
                <p:cNvSpPr/>
                <p:nvPr/>
              </p:nvSpPr>
              <p:spPr>
                <a:xfrm>
                  <a:off x="6391309" y="3739195"/>
                  <a:ext cx="365606" cy="673493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>
                  <a:defPPr>
                    <a:defRPr lang="th-TH"/>
                  </a:defPPr>
                  <a:lvl1pPr marL="0" algn="l" defTabSz="914400" rtl="0" eaLnBrk="1" latinLnBrk="0" hangingPunct="1"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4800" b="1" dirty="0">
                      <a:ln>
                        <a:solidFill>
                          <a:sysClr val="windowText" lastClr="000000"/>
                        </a:solidFill>
                      </a:ln>
                      <a:solidFill>
                        <a:srgbClr val="FFFF00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C</a:t>
                  </a:r>
                </a:p>
              </p:txBody>
            </p:sp>
          </p:grpSp>
          <p:sp>
            <p:nvSpPr>
              <p:cNvPr id="107" name="TextBox 37">
                <a:extLst>
                  <a:ext uri="{FF2B5EF4-FFF2-40B4-BE49-F238E27FC236}">
                    <a16:creationId xmlns:a16="http://schemas.microsoft.com/office/drawing/2014/main" id="{B63B333A-CCE2-4783-ADF2-08232FBDBB20}"/>
                  </a:ext>
                </a:extLst>
              </p:cNvPr>
              <p:cNvSpPr txBox="1"/>
              <p:nvPr/>
            </p:nvSpPr>
            <p:spPr>
              <a:xfrm>
                <a:off x="370846" y="385980"/>
                <a:ext cx="1290005" cy="3741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th-TH"/>
                </a:defPPr>
                <a:lvl1pPr marL="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400" b="1" dirty="0" err="1">
                    <a:ln>
                      <a:solidFill>
                        <a:sysClr val="windowText" lastClr="000000"/>
                      </a:solidFill>
                    </a:ln>
                    <a:solidFill>
                      <a:schemeClr val="accent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omestic</a:t>
                </a:r>
                <a:endParaRPr lang="en-US" sz="2400" b="1" dirty="0">
                  <a:ln>
                    <a:solidFill>
                      <a:sysClr val="windowText" lastClr="000000"/>
                    </a:solidFill>
                  </a:ln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08" name="TextBox 40">
                <a:extLst>
                  <a:ext uri="{FF2B5EF4-FFF2-40B4-BE49-F238E27FC236}">
                    <a16:creationId xmlns:a16="http://schemas.microsoft.com/office/drawing/2014/main" id="{20CDEA71-CC6C-44C4-9B56-23F1351E5442}"/>
                  </a:ext>
                </a:extLst>
              </p:cNvPr>
              <p:cNvSpPr txBox="1"/>
              <p:nvPr/>
            </p:nvSpPr>
            <p:spPr>
              <a:xfrm>
                <a:off x="641564" y="1052608"/>
                <a:ext cx="1027631" cy="3741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th-TH"/>
                </a:defPPr>
                <a:lvl1pPr marL="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400" b="1" dirty="0" err="1">
                    <a:ln>
                      <a:solidFill>
                        <a:sysClr val="windowText" lastClr="000000"/>
                      </a:solidFill>
                    </a:ln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ontrol</a:t>
                </a:r>
                <a:endParaRPr lang="en-US" sz="2400" b="1" dirty="0">
                  <a:ln>
                    <a:solidFill>
                      <a:sysClr val="windowText" lastClr="000000"/>
                    </a:solidFill>
                  </a:ln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09" name="TextBox 41">
                <a:extLst>
                  <a:ext uri="{FF2B5EF4-FFF2-40B4-BE49-F238E27FC236}">
                    <a16:creationId xmlns:a16="http://schemas.microsoft.com/office/drawing/2014/main" id="{860E5A93-93AF-4833-8891-E04A47751963}"/>
                  </a:ext>
                </a:extLst>
              </p:cNvPr>
              <p:cNvSpPr txBox="1"/>
              <p:nvPr/>
            </p:nvSpPr>
            <p:spPr>
              <a:xfrm>
                <a:off x="497299" y="738573"/>
                <a:ext cx="1241659" cy="3741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th-TH"/>
                </a:defPPr>
                <a:lvl1pPr marL="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400" b="1" dirty="0" err="1">
                    <a:ln>
                      <a:solidFill>
                        <a:sysClr val="windowText" lastClr="000000"/>
                      </a:solidFill>
                    </a:ln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utsuryu</a:t>
                </a:r>
                <a:endParaRPr lang="en-US" sz="2400" b="1" dirty="0">
                  <a:ln>
                    <a:solidFill>
                      <a:sysClr val="windowText" lastClr="000000"/>
                    </a:solidFill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  <p:grpSp>
        <p:nvGrpSpPr>
          <p:cNvPr id="191" name="Group 190"/>
          <p:cNvGrpSpPr/>
          <p:nvPr/>
        </p:nvGrpSpPr>
        <p:grpSpPr>
          <a:xfrm>
            <a:off x="-282616" y="312122"/>
            <a:ext cx="2328477" cy="1749042"/>
            <a:chOff x="-1543541" y="485616"/>
            <a:chExt cx="2940954" cy="2098305"/>
          </a:xfrm>
        </p:grpSpPr>
        <p:sp>
          <p:nvSpPr>
            <p:cNvPr id="192" name="Oval 191"/>
            <p:cNvSpPr/>
            <p:nvPr/>
          </p:nvSpPr>
          <p:spPr>
            <a:xfrm>
              <a:off x="-1543541" y="634241"/>
              <a:ext cx="1972222" cy="190302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3" name="Group 192"/>
            <p:cNvGrpSpPr/>
            <p:nvPr/>
          </p:nvGrpSpPr>
          <p:grpSpPr>
            <a:xfrm>
              <a:off x="-1324801" y="485616"/>
              <a:ext cx="2722214" cy="2098305"/>
              <a:chOff x="509292" y="1093008"/>
              <a:chExt cx="1234110" cy="1110524"/>
            </a:xfrm>
          </p:grpSpPr>
          <p:sp>
            <p:nvSpPr>
              <p:cNvPr id="194" name="Rectangle 193">
                <a:extLst>
                  <a:ext uri="{FF2B5EF4-FFF2-40B4-BE49-F238E27FC236}">
                    <a16:creationId xmlns:a16="http://schemas.microsoft.com/office/drawing/2014/main" id="{6CF4D4A9-743C-4E6E-A510-BDBCE9C53291}"/>
                  </a:ext>
                </a:extLst>
              </p:cNvPr>
              <p:cNvSpPr/>
              <p:nvPr/>
            </p:nvSpPr>
            <p:spPr>
              <a:xfrm>
                <a:off x="509292" y="1093008"/>
                <a:ext cx="383853" cy="644878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>
                <a:defPPr>
                  <a:defRPr lang="th-TH"/>
                </a:defPPr>
                <a:lvl1pPr marL="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6000" b="1" dirty="0">
                    <a:ln>
                      <a:solidFill>
                        <a:sysClr val="windowText" lastClr="000000"/>
                      </a:solidFill>
                    </a:ln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D</a:t>
                </a:r>
              </a:p>
            </p:txBody>
          </p:sp>
          <p:sp>
            <p:nvSpPr>
              <p:cNvPr id="195" name="Rectangle 194">
                <a:extLst>
                  <a:ext uri="{FF2B5EF4-FFF2-40B4-BE49-F238E27FC236}">
                    <a16:creationId xmlns:a16="http://schemas.microsoft.com/office/drawing/2014/main" id="{F0C00ADE-2D83-484D-99C3-51FD8D09C9A3}"/>
                  </a:ext>
                </a:extLst>
              </p:cNvPr>
              <p:cNvSpPr/>
              <p:nvPr/>
            </p:nvSpPr>
            <p:spPr>
              <a:xfrm>
                <a:off x="641552" y="1333995"/>
                <a:ext cx="352646" cy="644878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>
                <a:defPPr>
                  <a:defRPr lang="th-TH"/>
                </a:defPPr>
                <a:lvl1pPr marL="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6000" b="1" dirty="0">
                    <a:ln>
                      <a:solidFill>
                        <a:sysClr val="windowText" lastClr="000000"/>
                      </a:solidFill>
                    </a:ln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B</a:t>
                </a:r>
              </a:p>
            </p:txBody>
          </p:sp>
          <p:sp>
            <p:nvSpPr>
              <p:cNvPr id="196" name="Rectangle 195">
                <a:extLst>
                  <a:ext uri="{FF2B5EF4-FFF2-40B4-BE49-F238E27FC236}">
                    <a16:creationId xmlns:a16="http://schemas.microsoft.com/office/drawing/2014/main" id="{F5B150AD-C879-4D34-832A-B4434B9D4823}"/>
                  </a:ext>
                </a:extLst>
              </p:cNvPr>
              <p:cNvSpPr/>
              <p:nvPr/>
            </p:nvSpPr>
            <p:spPr>
              <a:xfrm>
                <a:off x="778586" y="1558654"/>
                <a:ext cx="338878" cy="644878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>
                <a:defPPr>
                  <a:defRPr lang="th-TH"/>
                </a:defPPr>
                <a:lvl1pPr marL="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6000" b="1" dirty="0">
                    <a:ln>
                      <a:solidFill>
                        <a:sysClr val="windowText" lastClr="000000"/>
                      </a:solidFill>
                    </a:ln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C</a:t>
                </a:r>
              </a:p>
            </p:txBody>
          </p:sp>
          <p:sp>
            <p:nvSpPr>
              <p:cNvPr id="197" name="TextBox 37">
                <a:extLst>
                  <a:ext uri="{FF2B5EF4-FFF2-40B4-BE49-F238E27FC236}">
                    <a16:creationId xmlns:a16="http://schemas.microsoft.com/office/drawing/2014/main" id="{B63B333A-CCE2-4783-ADF2-08232FBDBB20}"/>
                  </a:ext>
                </a:extLst>
              </p:cNvPr>
              <p:cNvSpPr txBox="1"/>
              <p:nvPr/>
            </p:nvSpPr>
            <p:spPr>
              <a:xfrm>
                <a:off x="726719" y="1213164"/>
                <a:ext cx="885610" cy="3712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th-TH"/>
                </a:defPPr>
                <a:lvl1pPr marL="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3200" b="1" dirty="0" err="1">
                    <a:ln>
                      <a:solidFill>
                        <a:sysClr val="windowText" lastClr="000000"/>
                      </a:solidFill>
                    </a:ln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ome</a:t>
                </a:r>
                <a:r>
                  <a:rPr lang="en-US" sz="3200" b="1" dirty="0" err="1">
                    <a:ln>
                      <a:solidFill>
                        <a:sysClr val="windowText" lastClr="000000"/>
                      </a:solidFill>
                    </a:ln>
                    <a:solidFill>
                      <a:schemeClr val="accent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stic</a:t>
                </a:r>
                <a:endParaRPr lang="en-US" sz="3200" b="1" dirty="0">
                  <a:ln>
                    <a:solidFill>
                      <a:sysClr val="windowText" lastClr="000000"/>
                    </a:solidFill>
                  </a:ln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98" name="TextBox 40">
                <a:extLst>
                  <a:ext uri="{FF2B5EF4-FFF2-40B4-BE49-F238E27FC236}">
                    <a16:creationId xmlns:a16="http://schemas.microsoft.com/office/drawing/2014/main" id="{20CDEA71-CC6C-44C4-9B56-23F1351E5442}"/>
                  </a:ext>
                </a:extLst>
              </p:cNvPr>
              <p:cNvSpPr txBox="1"/>
              <p:nvPr/>
            </p:nvSpPr>
            <p:spPr>
              <a:xfrm>
                <a:off x="971711" y="1684364"/>
                <a:ext cx="771691" cy="3712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th-TH"/>
                </a:defPPr>
                <a:lvl1pPr marL="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3200" b="1" dirty="0" err="1">
                    <a:ln>
                      <a:solidFill>
                        <a:sysClr val="windowText" lastClr="000000"/>
                      </a:solidFill>
                    </a:ln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on</a:t>
                </a:r>
                <a:r>
                  <a:rPr lang="en-US" sz="3200" b="1" dirty="0" err="1">
                    <a:ln>
                      <a:solidFill>
                        <a:sysClr val="windowText" lastClr="000000"/>
                      </a:solidFill>
                    </a:ln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trol</a:t>
                </a:r>
                <a:endParaRPr lang="en-US" sz="3200" b="1" dirty="0">
                  <a:ln>
                    <a:solidFill>
                      <a:sysClr val="windowText" lastClr="000000"/>
                    </a:solidFill>
                  </a:ln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99" name="TextBox 41">
                <a:extLst>
                  <a:ext uri="{FF2B5EF4-FFF2-40B4-BE49-F238E27FC236}">
                    <a16:creationId xmlns:a16="http://schemas.microsoft.com/office/drawing/2014/main" id="{860E5A93-93AF-4833-8891-E04A47751963}"/>
                  </a:ext>
                </a:extLst>
              </p:cNvPr>
              <p:cNvSpPr txBox="1"/>
              <p:nvPr/>
            </p:nvSpPr>
            <p:spPr>
              <a:xfrm>
                <a:off x="832019" y="1456484"/>
                <a:ext cx="859132" cy="3712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th-TH"/>
                </a:defPPr>
                <a:lvl1pPr marL="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3200" b="1" dirty="0" err="1">
                    <a:ln>
                      <a:solidFill>
                        <a:sysClr val="windowText" lastClr="000000"/>
                      </a:solidFill>
                    </a:ln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utsu</a:t>
                </a:r>
                <a:r>
                  <a:rPr lang="en-US" sz="3200" b="1" dirty="0" err="1">
                    <a:ln>
                      <a:solidFill>
                        <a:sysClr val="windowText" lastClr="000000"/>
                      </a:solidFill>
                    </a:ln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ryu</a:t>
                </a:r>
                <a:endParaRPr lang="en-US" sz="3200" b="1" dirty="0">
                  <a:ln>
                    <a:solidFill>
                      <a:sysClr val="windowText" lastClr="000000"/>
                    </a:solidFill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83636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0900" y="0"/>
            <a:ext cx="4087982" cy="3298950"/>
            <a:chOff x="850900" y="0"/>
            <a:chExt cx="4087982" cy="3298950"/>
          </a:xfrm>
        </p:grpSpPr>
        <p:sp>
          <p:nvSpPr>
            <p:cNvPr id="4" name="Oval 3"/>
            <p:cNvSpPr/>
            <p:nvPr/>
          </p:nvSpPr>
          <p:spPr>
            <a:xfrm>
              <a:off x="850900" y="177800"/>
              <a:ext cx="2857500" cy="28575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1238657" y="0"/>
              <a:ext cx="3700225" cy="3298950"/>
              <a:chOff x="1671430" y="836000"/>
              <a:chExt cx="1677489" cy="1745964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6CF4D4A9-743C-4E6E-A510-BDBCE9C53291}"/>
                  </a:ext>
                </a:extLst>
              </p:cNvPr>
              <p:cNvSpPr/>
              <p:nvPr/>
            </p:nvSpPr>
            <p:spPr>
              <a:xfrm>
                <a:off x="1671430" y="836000"/>
                <a:ext cx="505215" cy="985486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>
                <a:defPPr>
                  <a:defRPr lang="th-TH"/>
                </a:defPPr>
                <a:lvl1pPr marL="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1500" b="1" dirty="0">
                    <a:ln>
                      <a:solidFill>
                        <a:sysClr val="windowText" lastClr="000000"/>
                      </a:solidFill>
                    </a:ln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D</a:t>
                </a: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0C00ADE-2D83-484D-99C3-51FD8D09C9A3}"/>
                  </a:ext>
                </a:extLst>
              </p:cNvPr>
              <p:cNvSpPr/>
              <p:nvPr/>
            </p:nvSpPr>
            <p:spPr>
              <a:xfrm>
                <a:off x="1866886" y="1233875"/>
                <a:ext cx="458704" cy="985486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>
                <a:defPPr>
                  <a:defRPr lang="th-TH"/>
                </a:defPPr>
                <a:lvl1pPr marL="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1500" b="1" dirty="0">
                    <a:ln>
                      <a:solidFill>
                        <a:sysClr val="windowText" lastClr="000000"/>
                      </a:solidFill>
                    </a:ln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B</a:t>
                </a: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F5B150AD-C879-4D34-832A-B4434B9D4823}"/>
                  </a:ext>
                </a:extLst>
              </p:cNvPr>
              <p:cNvSpPr/>
              <p:nvPr/>
            </p:nvSpPr>
            <p:spPr>
              <a:xfrm>
                <a:off x="2036906" y="1596478"/>
                <a:ext cx="437630" cy="985486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>
                <a:defPPr>
                  <a:defRPr lang="th-TH"/>
                </a:defPPr>
                <a:lvl1pPr marL="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1500" b="1" dirty="0">
                    <a:ln>
                      <a:solidFill>
                        <a:sysClr val="windowText" lastClr="000000"/>
                      </a:solidFill>
                    </a:ln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C</a:t>
                </a:r>
              </a:p>
            </p:txBody>
          </p:sp>
          <p:sp>
            <p:nvSpPr>
              <p:cNvPr id="8" name="TextBox 37">
                <a:extLst>
                  <a:ext uri="{FF2B5EF4-FFF2-40B4-BE49-F238E27FC236}">
                    <a16:creationId xmlns:a16="http://schemas.microsoft.com/office/drawing/2014/main" id="{B63B333A-CCE2-4783-ADF2-08232FBDBB20}"/>
                  </a:ext>
                </a:extLst>
              </p:cNvPr>
              <p:cNvSpPr txBox="1"/>
              <p:nvPr/>
            </p:nvSpPr>
            <p:spPr>
              <a:xfrm>
                <a:off x="1998190" y="1040846"/>
                <a:ext cx="1251850" cy="5375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th-TH"/>
                </a:defPPr>
                <a:lvl1pPr marL="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6000" b="1" dirty="0" err="1">
                    <a:ln>
                      <a:solidFill>
                        <a:sysClr val="windowText" lastClr="000000"/>
                      </a:solidFill>
                    </a:ln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ome</a:t>
                </a:r>
                <a:r>
                  <a:rPr lang="en-US" sz="6000" b="1" dirty="0" err="1">
                    <a:ln>
                      <a:solidFill>
                        <a:sysClr val="windowText" lastClr="000000"/>
                      </a:solidFill>
                    </a:ln>
                    <a:solidFill>
                      <a:schemeClr val="accent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stic</a:t>
                </a:r>
                <a:endParaRPr lang="en-US" sz="6000" b="1" dirty="0">
                  <a:ln>
                    <a:solidFill>
                      <a:sysClr val="windowText" lastClr="000000"/>
                    </a:solidFill>
                  </a:ln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9" name="TextBox 40">
                <a:extLst>
                  <a:ext uri="{FF2B5EF4-FFF2-40B4-BE49-F238E27FC236}">
                    <a16:creationId xmlns:a16="http://schemas.microsoft.com/office/drawing/2014/main" id="{20CDEA71-CC6C-44C4-9B56-23F1351E5442}"/>
                  </a:ext>
                </a:extLst>
              </p:cNvPr>
              <p:cNvSpPr txBox="1"/>
              <p:nvPr/>
            </p:nvSpPr>
            <p:spPr>
              <a:xfrm>
                <a:off x="2325590" y="1807316"/>
                <a:ext cx="997236" cy="5375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th-TH"/>
                </a:defPPr>
                <a:lvl1pPr marL="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6000" b="1" dirty="0" err="1">
                    <a:ln>
                      <a:solidFill>
                        <a:sysClr val="windowText" lastClr="000000"/>
                      </a:solidFill>
                    </a:ln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on</a:t>
                </a:r>
                <a:r>
                  <a:rPr lang="en-US" sz="6000" b="1" dirty="0" err="1">
                    <a:ln>
                      <a:solidFill>
                        <a:sysClr val="windowText" lastClr="000000"/>
                      </a:solidFill>
                    </a:ln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trol</a:t>
                </a:r>
                <a:endParaRPr lang="en-US" sz="6000" b="1" dirty="0">
                  <a:ln>
                    <a:solidFill>
                      <a:sysClr val="windowText" lastClr="000000"/>
                    </a:solidFill>
                  </a:ln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0" name="TextBox 41">
                <a:extLst>
                  <a:ext uri="{FF2B5EF4-FFF2-40B4-BE49-F238E27FC236}">
                    <a16:creationId xmlns:a16="http://schemas.microsoft.com/office/drawing/2014/main" id="{860E5A93-93AF-4833-8891-E04A47751963}"/>
                  </a:ext>
                </a:extLst>
              </p:cNvPr>
              <p:cNvSpPr txBox="1"/>
              <p:nvPr/>
            </p:nvSpPr>
            <p:spPr>
              <a:xfrm>
                <a:off x="2143985" y="1425099"/>
                <a:ext cx="1204934" cy="5375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th-TH"/>
                </a:defPPr>
                <a:lvl1pPr marL="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6000" b="1" dirty="0" err="1">
                    <a:ln>
                      <a:solidFill>
                        <a:sysClr val="windowText" lastClr="000000"/>
                      </a:solidFill>
                    </a:ln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utsu</a:t>
                </a:r>
                <a:r>
                  <a:rPr lang="en-US" sz="6000" b="1" dirty="0" err="1">
                    <a:ln>
                      <a:solidFill>
                        <a:sysClr val="windowText" lastClr="000000"/>
                      </a:solidFill>
                    </a:ln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ryu</a:t>
                </a:r>
                <a:endParaRPr lang="en-US" sz="6000" b="1" dirty="0">
                  <a:ln>
                    <a:solidFill>
                      <a:sysClr val="windowText" lastClr="000000"/>
                    </a:solidFill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3589CFF-1508-4B3B-8B90-3A2B433E04BB}"/>
              </a:ext>
            </a:extLst>
          </p:cNvPr>
          <p:cNvGrpSpPr/>
          <p:nvPr/>
        </p:nvGrpSpPr>
        <p:grpSpPr>
          <a:xfrm>
            <a:off x="990128" y="3396612"/>
            <a:ext cx="1611466" cy="1501480"/>
            <a:chOff x="3830560" y="3344009"/>
            <a:chExt cx="1794649" cy="1582349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105D3899-9CEB-4C69-B836-F965E140F860}"/>
                </a:ext>
              </a:extLst>
            </p:cNvPr>
            <p:cNvGrpSpPr/>
            <p:nvPr/>
          </p:nvGrpSpPr>
          <p:grpSpPr>
            <a:xfrm>
              <a:off x="4055358" y="3476024"/>
              <a:ext cx="1569851" cy="1450334"/>
              <a:chOff x="6135325" y="3669254"/>
              <a:chExt cx="1569851" cy="1450334"/>
            </a:xfrm>
          </p:grpSpPr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A940FA81-9D1C-4900-8E2C-5501C34D1180}"/>
                  </a:ext>
                </a:extLst>
              </p:cNvPr>
              <p:cNvGrpSpPr/>
              <p:nvPr/>
            </p:nvGrpSpPr>
            <p:grpSpPr>
              <a:xfrm>
                <a:off x="6135325" y="3669254"/>
                <a:ext cx="1569851" cy="1450334"/>
                <a:chOff x="6135325" y="3669254"/>
                <a:chExt cx="1569851" cy="1450334"/>
              </a:xfrm>
            </p:grpSpPr>
            <p:grpSp>
              <p:nvGrpSpPr>
                <p:cNvPr id="30" name="Group 29">
                  <a:extLst>
                    <a:ext uri="{FF2B5EF4-FFF2-40B4-BE49-F238E27FC236}">
                      <a16:creationId xmlns:a16="http://schemas.microsoft.com/office/drawing/2014/main" id="{522A0C37-166A-4954-8501-32255E84C07C}"/>
                    </a:ext>
                  </a:extLst>
                </p:cNvPr>
                <p:cNvGrpSpPr/>
                <p:nvPr/>
              </p:nvGrpSpPr>
              <p:grpSpPr>
                <a:xfrm>
                  <a:off x="6142696" y="3670911"/>
                  <a:ext cx="1560239" cy="1437758"/>
                  <a:chOff x="6134964" y="3668715"/>
                  <a:chExt cx="1560239" cy="1437758"/>
                </a:xfrm>
              </p:grpSpPr>
              <p:sp>
                <p:nvSpPr>
                  <p:cNvPr id="47" name="Oval 46">
                    <a:extLst>
                      <a:ext uri="{FF2B5EF4-FFF2-40B4-BE49-F238E27FC236}">
                        <a16:creationId xmlns:a16="http://schemas.microsoft.com/office/drawing/2014/main" id="{98EEF1E9-5303-4B74-AA76-E5073DC7AC42}"/>
                      </a:ext>
                    </a:extLst>
                  </p:cNvPr>
                  <p:cNvSpPr/>
                  <p:nvPr/>
                </p:nvSpPr>
                <p:spPr>
                  <a:xfrm>
                    <a:off x="6134964" y="3668715"/>
                    <a:ext cx="1560239" cy="1437758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th-TH"/>
                    </a:defPPr>
                    <a:lvl1pPr marL="0" algn="l" defTabSz="914400" rtl="0" eaLnBrk="1" latinLnBrk="0" hangingPunct="1">
                      <a:defRPr sz="2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2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2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2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2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th-TH" dirty="0"/>
                  </a:p>
                </p:txBody>
              </p:sp>
              <p:sp>
                <p:nvSpPr>
                  <p:cNvPr id="48" name="Oval 47">
                    <a:extLst>
                      <a:ext uri="{FF2B5EF4-FFF2-40B4-BE49-F238E27FC236}">
                        <a16:creationId xmlns:a16="http://schemas.microsoft.com/office/drawing/2014/main" id="{52E66D54-180B-4F38-A83E-B58FAD1F31E2}"/>
                      </a:ext>
                    </a:extLst>
                  </p:cNvPr>
                  <p:cNvSpPr/>
                  <p:nvPr/>
                </p:nvSpPr>
                <p:spPr>
                  <a:xfrm>
                    <a:off x="6243417" y="3772468"/>
                    <a:ext cx="1335056" cy="1230252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>
                    <a:defPPr>
                      <a:defRPr lang="th-TH"/>
                    </a:defPPr>
                    <a:lvl1pPr marL="0" algn="l" defTabSz="914400" rtl="0" eaLnBrk="1" latinLnBrk="0" hangingPunct="1">
                      <a:defRPr sz="2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2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2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2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2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2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2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2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2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th-TH" dirty="0"/>
                  </a:p>
                </p:txBody>
              </p:sp>
            </p:grpSp>
            <p:sp>
              <p:nvSpPr>
                <p:cNvPr id="31" name="Isosceles Triangle 30">
                  <a:extLst>
                    <a:ext uri="{FF2B5EF4-FFF2-40B4-BE49-F238E27FC236}">
                      <a16:creationId xmlns:a16="http://schemas.microsoft.com/office/drawing/2014/main" id="{E3E8437E-6358-445F-BE37-6399481839E1}"/>
                    </a:ext>
                  </a:extLst>
                </p:cNvPr>
                <p:cNvSpPr/>
                <p:nvPr/>
              </p:nvSpPr>
              <p:spPr>
                <a:xfrm rot="10617549">
                  <a:off x="6912504" y="3669254"/>
                  <a:ext cx="57150" cy="60323"/>
                </a:xfrm>
                <a:prstGeom prst="triangle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th-TH"/>
                  </a:defPPr>
                  <a:lvl1pPr marL="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th-TH"/>
                </a:p>
              </p:txBody>
            </p:sp>
            <p:sp>
              <p:nvSpPr>
                <p:cNvPr id="32" name="Isosceles Triangle 31">
                  <a:extLst>
                    <a:ext uri="{FF2B5EF4-FFF2-40B4-BE49-F238E27FC236}">
                      <a16:creationId xmlns:a16="http://schemas.microsoft.com/office/drawing/2014/main" id="{75929A94-E7D7-4EF0-AB96-1F3009B782D6}"/>
                    </a:ext>
                  </a:extLst>
                </p:cNvPr>
                <p:cNvSpPr/>
                <p:nvPr/>
              </p:nvSpPr>
              <p:spPr>
                <a:xfrm rot="7862884">
                  <a:off x="6343477" y="3883100"/>
                  <a:ext cx="57150" cy="60323"/>
                </a:xfrm>
                <a:prstGeom prst="triangle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th-TH"/>
                  </a:defPPr>
                  <a:lvl1pPr marL="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th-TH"/>
                </a:p>
              </p:txBody>
            </p:sp>
            <p:sp>
              <p:nvSpPr>
                <p:cNvPr id="33" name="Isosceles Triangle 32">
                  <a:extLst>
                    <a:ext uri="{FF2B5EF4-FFF2-40B4-BE49-F238E27FC236}">
                      <a16:creationId xmlns:a16="http://schemas.microsoft.com/office/drawing/2014/main" id="{1F5ABA7F-8B8E-4705-8F7D-F9D6EE67B587}"/>
                    </a:ext>
                  </a:extLst>
                </p:cNvPr>
                <p:cNvSpPr/>
                <p:nvPr/>
              </p:nvSpPr>
              <p:spPr>
                <a:xfrm rot="9378485">
                  <a:off x="6610707" y="3717284"/>
                  <a:ext cx="57150" cy="60323"/>
                </a:xfrm>
                <a:prstGeom prst="triangle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th-TH"/>
                  </a:defPPr>
                  <a:lvl1pPr marL="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th-TH"/>
                </a:p>
              </p:txBody>
            </p:sp>
            <p:sp>
              <p:nvSpPr>
                <p:cNvPr id="34" name="Isosceles Triangle 33">
                  <a:extLst>
                    <a:ext uri="{FF2B5EF4-FFF2-40B4-BE49-F238E27FC236}">
                      <a16:creationId xmlns:a16="http://schemas.microsoft.com/office/drawing/2014/main" id="{52741CD6-86A3-4D28-8BE7-2C20AB07D295}"/>
                    </a:ext>
                  </a:extLst>
                </p:cNvPr>
                <p:cNvSpPr/>
                <p:nvPr/>
              </p:nvSpPr>
              <p:spPr>
                <a:xfrm rot="18994379">
                  <a:off x="7416905" y="4861125"/>
                  <a:ext cx="57150" cy="60323"/>
                </a:xfrm>
                <a:prstGeom prst="triangle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th-TH"/>
                  </a:defPPr>
                  <a:lvl1pPr marL="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th-TH"/>
                </a:p>
              </p:txBody>
            </p:sp>
            <p:sp>
              <p:nvSpPr>
                <p:cNvPr id="35" name="Isosceles Triangle 34">
                  <a:extLst>
                    <a:ext uri="{FF2B5EF4-FFF2-40B4-BE49-F238E27FC236}">
                      <a16:creationId xmlns:a16="http://schemas.microsoft.com/office/drawing/2014/main" id="{CDD679F6-1FC7-4D02-9B55-B7502818FC36}"/>
                    </a:ext>
                  </a:extLst>
                </p:cNvPr>
                <p:cNvSpPr/>
                <p:nvPr/>
              </p:nvSpPr>
              <p:spPr>
                <a:xfrm rot="16200000">
                  <a:off x="7646440" y="4386273"/>
                  <a:ext cx="57150" cy="60323"/>
                </a:xfrm>
                <a:prstGeom prst="triangle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th-TH"/>
                  </a:defPPr>
                  <a:lvl1pPr marL="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th-TH"/>
                </a:p>
              </p:txBody>
            </p:sp>
            <p:sp>
              <p:nvSpPr>
                <p:cNvPr id="36" name="Isosceles Triangle 35">
                  <a:extLst>
                    <a:ext uri="{FF2B5EF4-FFF2-40B4-BE49-F238E27FC236}">
                      <a16:creationId xmlns:a16="http://schemas.microsoft.com/office/drawing/2014/main" id="{5F0B53CA-B3BE-4CEE-8B79-B9F880490C82}"/>
                    </a:ext>
                  </a:extLst>
                </p:cNvPr>
                <p:cNvSpPr/>
                <p:nvPr/>
              </p:nvSpPr>
              <p:spPr>
                <a:xfrm rot="5182115">
                  <a:off x="6136912" y="4416767"/>
                  <a:ext cx="57150" cy="60323"/>
                </a:xfrm>
                <a:prstGeom prst="triangle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th-TH"/>
                  </a:defPPr>
                  <a:lvl1pPr marL="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th-TH"/>
                </a:p>
              </p:txBody>
            </p:sp>
            <p:sp>
              <p:nvSpPr>
                <p:cNvPr id="37" name="Isosceles Triangle 36">
                  <a:extLst>
                    <a:ext uri="{FF2B5EF4-FFF2-40B4-BE49-F238E27FC236}">
                      <a16:creationId xmlns:a16="http://schemas.microsoft.com/office/drawing/2014/main" id="{3D49F786-087B-4026-AD3B-88692CB1FA1C}"/>
                    </a:ext>
                  </a:extLst>
                </p:cNvPr>
                <p:cNvSpPr/>
                <p:nvPr/>
              </p:nvSpPr>
              <p:spPr>
                <a:xfrm rot="3888358">
                  <a:off x="6213119" y="4684362"/>
                  <a:ext cx="57150" cy="60323"/>
                </a:xfrm>
                <a:prstGeom prst="triangle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th-TH"/>
                  </a:defPPr>
                  <a:lvl1pPr marL="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th-TH"/>
                </a:p>
              </p:txBody>
            </p:sp>
            <p:sp>
              <p:nvSpPr>
                <p:cNvPr id="38" name="Isosceles Triangle 37">
                  <a:extLst>
                    <a:ext uri="{FF2B5EF4-FFF2-40B4-BE49-F238E27FC236}">
                      <a16:creationId xmlns:a16="http://schemas.microsoft.com/office/drawing/2014/main" id="{137E5420-4103-4528-8ADB-172B5C0E7046}"/>
                    </a:ext>
                  </a:extLst>
                </p:cNvPr>
                <p:cNvSpPr/>
                <p:nvPr/>
              </p:nvSpPr>
              <p:spPr>
                <a:xfrm rot="17618071">
                  <a:off x="7584044" y="4635733"/>
                  <a:ext cx="57150" cy="60323"/>
                </a:xfrm>
                <a:prstGeom prst="triangle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th-TH"/>
                  </a:defPPr>
                  <a:lvl1pPr marL="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th-TH"/>
                </a:p>
              </p:txBody>
            </p:sp>
            <p:sp>
              <p:nvSpPr>
                <p:cNvPr id="39" name="Isosceles Triangle 38">
                  <a:extLst>
                    <a:ext uri="{FF2B5EF4-FFF2-40B4-BE49-F238E27FC236}">
                      <a16:creationId xmlns:a16="http://schemas.microsoft.com/office/drawing/2014/main" id="{19B0A346-0824-4DD0-AC0B-F88867134ECF}"/>
                    </a:ext>
                  </a:extLst>
                </p:cNvPr>
                <p:cNvSpPr/>
                <p:nvPr/>
              </p:nvSpPr>
              <p:spPr>
                <a:xfrm rot="13566062">
                  <a:off x="7458392" y="3898112"/>
                  <a:ext cx="57150" cy="60323"/>
                </a:xfrm>
                <a:prstGeom prst="triangle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th-TH"/>
                  </a:defPPr>
                  <a:lvl1pPr marL="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th-TH"/>
                </a:p>
              </p:txBody>
            </p:sp>
            <p:sp>
              <p:nvSpPr>
                <p:cNvPr id="40" name="Isosceles Triangle 39">
                  <a:extLst>
                    <a:ext uri="{FF2B5EF4-FFF2-40B4-BE49-F238E27FC236}">
                      <a16:creationId xmlns:a16="http://schemas.microsoft.com/office/drawing/2014/main" id="{416ACCB5-20A7-4301-B36B-6189EBDF5113}"/>
                    </a:ext>
                  </a:extLst>
                </p:cNvPr>
                <p:cNvSpPr/>
                <p:nvPr/>
              </p:nvSpPr>
              <p:spPr>
                <a:xfrm rot="14959812">
                  <a:off x="7600420" y="4121744"/>
                  <a:ext cx="57150" cy="60323"/>
                </a:xfrm>
                <a:prstGeom prst="triangle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th-TH"/>
                  </a:defPPr>
                  <a:lvl1pPr marL="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th-TH"/>
                </a:p>
              </p:txBody>
            </p:sp>
            <p:sp>
              <p:nvSpPr>
                <p:cNvPr id="41" name="Isosceles Triangle 40">
                  <a:extLst>
                    <a:ext uri="{FF2B5EF4-FFF2-40B4-BE49-F238E27FC236}">
                      <a16:creationId xmlns:a16="http://schemas.microsoft.com/office/drawing/2014/main" id="{8EADC5E4-D7B9-405F-AC9B-DE994E896FF3}"/>
                    </a:ext>
                  </a:extLst>
                </p:cNvPr>
                <p:cNvSpPr/>
                <p:nvPr/>
              </p:nvSpPr>
              <p:spPr>
                <a:xfrm rot="12642794">
                  <a:off x="7238265" y="3743991"/>
                  <a:ext cx="57150" cy="60323"/>
                </a:xfrm>
                <a:prstGeom prst="triangle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th-TH"/>
                  </a:defPPr>
                  <a:lvl1pPr marL="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th-TH"/>
                </a:p>
              </p:txBody>
            </p:sp>
            <p:sp>
              <p:nvSpPr>
                <p:cNvPr id="42" name="Isosceles Triangle 41">
                  <a:extLst>
                    <a:ext uri="{FF2B5EF4-FFF2-40B4-BE49-F238E27FC236}">
                      <a16:creationId xmlns:a16="http://schemas.microsoft.com/office/drawing/2014/main" id="{3189308B-6998-4DF0-906C-3F5587AA8410}"/>
                    </a:ext>
                  </a:extLst>
                </p:cNvPr>
                <p:cNvSpPr/>
                <p:nvPr/>
              </p:nvSpPr>
              <p:spPr>
                <a:xfrm rot="6753269">
                  <a:off x="6179271" y="4114578"/>
                  <a:ext cx="57150" cy="60323"/>
                </a:xfrm>
                <a:prstGeom prst="triangle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th-TH"/>
                  </a:defPPr>
                  <a:lvl1pPr marL="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th-TH"/>
                </a:p>
              </p:txBody>
            </p:sp>
            <p:sp>
              <p:nvSpPr>
                <p:cNvPr id="43" name="Isosceles Triangle 42">
                  <a:extLst>
                    <a:ext uri="{FF2B5EF4-FFF2-40B4-BE49-F238E27FC236}">
                      <a16:creationId xmlns:a16="http://schemas.microsoft.com/office/drawing/2014/main" id="{96BEA807-3DEB-42EC-9D1F-8754AF037FF3}"/>
                    </a:ext>
                  </a:extLst>
                </p:cNvPr>
                <p:cNvSpPr/>
                <p:nvPr/>
              </p:nvSpPr>
              <p:spPr>
                <a:xfrm rot="20368335">
                  <a:off x="7197784" y="4995426"/>
                  <a:ext cx="57150" cy="60323"/>
                </a:xfrm>
                <a:prstGeom prst="triangle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th-TH"/>
                  </a:defPPr>
                  <a:lvl1pPr marL="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th-TH"/>
                </a:p>
              </p:txBody>
            </p:sp>
            <p:sp>
              <p:nvSpPr>
                <p:cNvPr id="44" name="Isosceles Triangle 43">
                  <a:extLst>
                    <a:ext uri="{FF2B5EF4-FFF2-40B4-BE49-F238E27FC236}">
                      <a16:creationId xmlns:a16="http://schemas.microsoft.com/office/drawing/2014/main" id="{17B02F8F-3FA7-4674-B169-B41449FCF553}"/>
                    </a:ext>
                  </a:extLst>
                </p:cNvPr>
                <p:cNvSpPr/>
                <p:nvPr/>
              </p:nvSpPr>
              <p:spPr>
                <a:xfrm rot="21319019">
                  <a:off x="6953220" y="5059265"/>
                  <a:ext cx="57150" cy="60323"/>
                </a:xfrm>
                <a:prstGeom prst="triangle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th-TH"/>
                  </a:defPPr>
                  <a:lvl1pPr marL="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th-TH"/>
                </a:p>
              </p:txBody>
            </p:sp>
            <p:sp>
              <p:nvSpPr>
                <p:cNvPr id="45" name="Isosceles Triangle 44">
                  <a:extLst>
                    <a:ext uri="{FF2B5EF4-FFF2-40B4-BE49-F238E27FC236}">
                      <a16:creationId xmlns:a16="http://schemas.microsoft.com/office/drawing/2014/main" id="{4CA7B6B1-3AE6-4DC4-8C72-7642CF7D9EFA}"/>
                    </a:ext>
                  </a:extLst>
                </p:cNvPr>
                <p:cNvSpPr/>
                <p:nvPr/>
              </p:nvSpPr>
              <p:spPr>
                <a:xfrm rot="1050213">
                  <a:off x="6656479" y="5015791"/>
                  <a:ext cx="57150" cy="60323"/>
                </a:xfrm>
                <a:prstGeom prst="triangle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th-TH"/>
                  </a:defPPr>
                  <a:lvl1pPr marL="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th-TH"/>
                </a:p>
              </p:txBody>
            </p:sp>
            <p:sp>
              <p:nvSpPr>
                <p:cNvPr id="46" name="Isosceles Triangle 45">
                  <a:extLst>
                    <a:ext uri="{FF2B5EF4-FFF2-40B4-BE49-F238E27FC236}">
                      <a16:creationId xmlns:a16="http://schemas.microsoft.com/office/drawing/2014/main" id="{C659C271-7D0D-4463-AD17-5C97EB5A8A77}"/>
                    </a:ext>
                  </a:extLst>
                </p:cNvPr>
                <p:cNvSpPr/>
                <p:nvPr/>
              </p:nvSpPr>
              <p:spPr>
                <a:xfrm rot="1943119">
                  <a:off x="6420412" y="4896186"/>
                  <a:ext cx="57150" cy="60323"/>
                </a:xfrm>
                <a:prstGeom prst="triangle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th-TH"/>
                  </a:defPPr>
                  <a:lvl1pPr marL="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th-TH"/>
                </a:p>
              </p:txBody>
            </p:sp>
          </p:grp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212C98DE-D7C1-4291-A162-7DE34DE88BB0}"/>
                  </a:ext>
                </a:extLst>
              </p:cNvPr>
              <p:cNvSpPr/>
              <p:nvPr/>
            </p:nvSpPr>
            <p:spPr>
              <a:xfrm>
                <a:off x="6366596" y="3888454"/>
                <a:ext cx="1120371" cy="101402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th-TH"/>
                </a:defPPr>
                <a:lvl1pPr marL="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th-TH" dirty="0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6B616779-BA12-4B30-AF47-683BF7CA2FF7}"/>
                  </a:ext>
                </a:extLst>
              </p:cNvPr>
              <p:cNvSpPr/>
              <p:nvPr/>
            </p:nvSpPr>
            <p:spPr>
              <a:xfrm>
                <a:off x="6578779" y="4071397"/>
                <a:ext cx="715286" cy="64739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th-TH"/>
                </a:defPPr>
                <a:lvl1pPr marL="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th-TH" dirty="0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6B857A77-07DD-4647-8FCD-EDDC92297A76}"/>
                  </a:ext>
                </a:extLst>
              </p:cNvPr>
              <p:cNvSpPr/>
              <p:nvPr/>
            </p:nvSpPr>
            <p:spPr>
              <a:xfrm>
                <a:off x="6721378" y="4246035"/>
                <a:ext cx="128351" cy="11616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th-TH"/>
                </a:defPPr>
                <a:lvl1pPr marL="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th-TH" dirty="0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F6C31A8F-F142-466A-8D81-F8787D5C18CE}"/>
                  </a:ext>
                </a:extLst>
              </p:cNvPr>
              <p:cNvSpPr/>
              <p:nvPr/>
            </p:nvSpPr>
            <p:spPr>
              <a:xfrm>
                <a:off x="6715705" y="4433180"/>
                <a:ext cx="128351" cy="11616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th-TH"/>
                </a:defPPr>
                <a:lvl1pPr marL="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th-TH" dirty="0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58C6B78C-5B0F-4B5B-A8BB-0D794EE7849C}"/>
                  </a:ext>
                </a:extLst>
              </p:cNvPr>
              <p:cNvSpPr/>
              <p:nvPr/>
            </p:nvSpPr>
            <p:spPr>
              <a:xfrm>
                <a:off x="6971214" y="4444794"/>
                <a:ext cx="128351" cy="11616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th-TH"/>
                </a:defPPr>
                <a:lvl1pPr marL="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th-TH" dirty="0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EAB8BFB6-FB47-4A68-9C2B-FA0D38EF85C4}"/>
                  </a:ext>
                </a:extLst>
              </p:cNvPr>
              <p:cNvSpPr/>
              <p:nvPr/>
            </p:nvSpPr>
            <p:spPr>
              <a:xfrm>
                <a:off x="6965176" y="4244248"/>
                <a:ext cx="128351" cy="11616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th-TH"/>
                </a:defPPr>
                <a:lvl1pPr marL="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th-TH" dirty="0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6EE2B44C-81BD-4D1E-A782-B5FFE0D7AE20}"/>
                </a:ext>
              </a:extLst>
            </p:cNvPr>
            <p:cNvGrpSpPr/>
            <p:nvPr/>
          </p:nvGrpSpPr>
          <p:grpSpPr>
            <a:xfrm>
              <a:off x="3830560" y="3344009"/>
              <a:ext cx="1732401" cy="1347085"/>
              <a:chOff x="135973" y="202612"/>
              <a:chExt cx="1602985" cy="1347085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27D1177E-DDA0-4FD2-A080-F886D0AF5455}"/>
                  </a:ext>
                </a:extLst>
              </p:cNvPr>
              <p:cNvGrpSpPr/>
              <p:nvPr/>
            </p:nvGrpSpPr>
            <p:grpSpPr>
              <a:xfrm>
                <a:off x="135973" y="202612"/>
                <a:ext cx="709639" cy="1347085"/>
                <a:chOff x="6047276" y="3065603"/>
                <a:chExt cx="709639" cy="1347085"/>
              </a:xfrm>
            </p:grpSpPr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6CF4D4A9-743C-4E6E-A510-BDBCE9C53291}"/>
                    </a:ext>
                  </a:extLst>
                </p:cNvPr>
                <p:cNvSpPr/>
                <p:nvPr/>
              </p:nvSpPr>
              <p:spPr>
                <a:xfrm>
                  <a:off x="6047276" y="3065603"/>
                  <a:ext cx="410416" cy="673493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>
                  <a:defPPr>
                    <a:defRPr lang="th-TH"/>
                  </a:defPPr>
                  <a:lvl1pPr marL="0" algn="l" defTabSz="914400" rtl="0" eaLnBrk="1" latinLnBrk="0" hangingPunct="1"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4800" b="1" dirty="0">
                      <a:ln>
                        <a:solidFill>
                          <a:sysClr val="windowText" lastClr="000000"/>
                        </a:solidFill>
                      </a:ln>
                      <a:solidFill>
                        <a:schemeClr val="accent1">
                          <a:lumMod val="75000"/>
                        </a:schemeClr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D</a:t>
                  </a:r>
                </a:p>
              </p:txBody>
            </p:sp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F0C00ADE-2D83-484D-99C3-51FD8D09C9A3}"/>
                    </a:ext>
                  </a:extLst>
                </p:cNvPr>
                <p:cNvSpPr/>
                <p:nvPr/>
              </p:nvSpPr>
              <p:spPr>
                <a:xfrm>
                  <a:off x="6227824" y="3422674"/>
                  <a:ext cx="379393" cy="673493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>
                  <a:defPPr>
                    <a:defRPr lang="th-TH"/>
                  </a:defPPr>
                  <a:lvl1pPr marL="0" algn="l" defTabSz="914400" rtl="0" eaLnBrk="1" latinLnBrk="0" hangingPunct="1"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4800" b="1" dirty="0">
                      <a:ln>
                        <a:solidFill>
                          <a:sysClr val="windowText" lastClr="000000"/>
                        </a:solidFill>
                      </a:ln>
                      <a:solidFill>
                        <a:srgbClr val="FF0000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B</a:t>
                  </a:r>
                </a:p>
              </p:txBody>
            </p:sp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F5B150AD-C879-4D34-832A-B4434B9D4823}"/>
                    </a:ext>
                  </a:extLst>
                </p:cNvPr>
                <p:cNvSpPr/>
                <p:nvPr/>
              </p:nvSpPr>
              <p:spPr>
                <a:xfrm>
                  <a:off x="6391309" y="3739195"/>
                  <a:ext cx="365606" cy="673493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>
                  <a:defPPr>
                    <a:defRPr lang="th-TH"/>
                  </a:defPPr>
                  <a:lvl1pPr marL="0" algn="l" defTabSz="914400" rtl="0" eaLnBrk="1" latinLnBrk="0" hangingPunct="1"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4800" b="1" dirty="0">
                      <a:ln>
                        <a:solidFill>
                          <a:sysClr val="windowText" lastClr="000000"/>
                        </a:solidFill>
                      </a:ln>
                      <a:solidFill>
                        <a:srgbClr val="FFFF00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C</a:t>
                  </a:r>
                </a:p>
              </p:txBody>
            </p:sp>
          </p:grpSp>
          <p:sp>
            <p:nvSpPr>
              <p:cNvPr id="17" name="TextBox 37">
                <a:extLst>
                  <a:ext uri="{FF2B5EF4-FFF2-40B4-BE49-F238E27FC236}">
                    <a16:creationId xmlns:a16="http://schemas.microsoft.com/office/drawing/2014/main" id="{B63B333A-CCE2-4783-ADF2-08232FBDBB20}"/>
                  </a:ext>
                </a:extLst>
              </p:cNvPr>
              <p:cNvSpPr txBox="1"/>
              <p:nvPr/>
            </p:nvSpPr>
            <p:spPr>
              <a:xfrm>
                <a:off x="370846" y="385980"/>
                <a:ext cx="1290005" cy="3741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th-TH"/>
                </a:defPPr>
                <a:lvl1pPr marL="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400" b="1" dirty="0" err="1">
                    <a:ln>
                      <a:solidFill>
                        <a:sysClr val="windowText" lastClr="000000"/>
                      </a:solidFill>
                    </a:ln>
                    <a:solidFill>
                      <a:schemeClr val="accent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omestic</a:t>
                </a:r>
                <a:endParaRPr lang="en-US" sz="2400" b="1" dirty="0">
                  <a:ln>
                    <a:solidFill>
                      <a:sysClr val="windowText" lastClr="000000"/>
                    </a:solidFill>
                  </a:ln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8" name="TextBox 40">
                <a:extLst>
                  <a:ext uri="{FF2B5EF4-FFF2-40B4-BE49-F238E27FC236}">
                    <a16:creationId xmlns:a16="http://schemas.microsoft.com/office/drawing/2014/main" id="{20CDEA71-CC6C-44C4-9B56-23F1351E5442}"/>
                  </a:ext>
                </a:extLst>
              </p:cNvPr>
              <p:cNvSpPr txBox="1"/>
              <p:nvPr/>
            </p:nvSpPr>
            <p:spPr>
              <a:xfrm>
                <a:off x="641564" y="1052608"/>
                <a:ext cx="1027631" cy="3741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th-TH"/>
                </a:defPPr>
                <a:lvl1pPr marL="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400" b="1" dirty="0" err="1">
                    <a:ln>
                      <a:solidFill>
                        <a:sysClr val="windowText" lastClr="000000"/>
                      </a:solidFill>
                    </a:ln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ontrol</a:t>
                </a:r>
                <a:endParaRPr lang="en-US" sz="2400" b="1" dirty="0">
                  <a:ln>
                    <a:solidFill>
                      <a:sysClr val="windowText" lastClr="000000"/>
                    </a:solidFill>
                  </a:ln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9" name="TextBox 41">
                <a:extLst>
                  <a:ext uri="{FF2B5EF4-FFF2-40B4-BE49-F238E27FC236}">
                    <a16:creationId xmlns:a16="http://schemas.microsoft.com/office/drawing/2014/main" id="{860E5A93-93AF-4833-8891-E04A47751963}"/>
                  </a:ext>
                </a:extLst>
              </p:cNvPr>
              <p:cNvSpPr txBox="1"/>
              <p:nvPr/>
            </p:nvSpPr>
            <p:spPr>
              <a:xfrm>
                <a:off x="497299" y="738573"/>
                <a:ext cx="1241659" cy="3741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th-TH"/>
                </a:defPPr>
                <a:lvl1pPr marL="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400" b="1" dirty="0" err="1">
                    <a:ln>
                      <a:solidFill>
                        <a:sysClr val="windowText" lastClr="000000"/>
                      </a:solidFill>
                    </a:ln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utsuryu</a:t>
                </a:r>
                <a:endParaRPr lang="en-US" sz="2400" b="1" dirty="0">
                  <a:ln>
                    <a:solidFill>
                      <a:sysClr val="windowText" lastClr="000000"/>
                    </a:solidFill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  <p:pic>
        <p:nvPicPr>
          <p:cNvPr id="49" name="Picture 23" descr="BD06757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873" y="359692"/>
            <a:ext cx="1770063" cy="969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" name="Picture 42" descr="IN00289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873" y="1426492"/>
            <a:ext cx="1119188" cy="817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" name="Picture 20" descr="TR00095_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2286" y="2983715"/>
            <a:ext cx="990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" name="Picture 15" descr="TN00333_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2881" y="3635393"/>
            <a:ext cx="658813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" name="Picture 25" descr="BD06172_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3081" y="2111393"/>
            <a:ext cx="74295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" name="Picture 39" descr="Ship 0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3081" y="53993"/>
            <a:ext cx="914400" cy="85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" name="Picture 41" descr="Ship 0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6081" y="3498868"/>
            <a:ext cx="812800" cy="105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" name="Picture 42" descr="Ship 07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3081" y="968393"/>
            <a:ext cx="925513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74931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</TotalTime>
  <Words>212</Words>
  <Application>Microsoft Office PowerPoint</Application>
  <PresentationFormat>Widescreen</PresentationFormat>
  <Paragraphs>100</Paragraphs>
  <Slides>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Calibri</vt:lpstr>
      <vt:lpstr>Calibri Light</vt:lpstr>
      <vt:lpstr>Cordia New</vt:lpstr>
      <vt:lpstr>Wingdings 3</vt:lpstr>
      <vt:lpstr>Office Theme</vt:lpstr>
      <vt:lpstr>ﾛｰﾀｽ ﾌﾘｰﾗﾝｽ 2000 ｵﾌﾞｼﾞｪｸﾄ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MR.SURASIT DEJANTEK</dc:creator>
  <cp:lastModifiedBy>JIRAPORN PRANEETPONKRANG</cp:lastModifiedBy>
  <cp:revision>47</cp:revision>
  <dcterms:created xsi:type="dcterms:W3CDTF">2020-07-23T10:37:03Z</dcterms:created>
  <dcterms:modified xsi:type="dcterms:W3CDTF">2020-07-25T09:45:44Z</dcterms:modified>
</cp:coreProperties>
</file>