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A89C-8165-4FB2-976E-B814F709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CB8AA-68F4-4039-B4FD-A7C6A0F64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4829-2ECE-43ED-BF88-4F2A6E98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E037-6926-4EBE-B139-BEF8280D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ABA-662B-43EA-8722-BA7A8428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517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2395-8D3D-46BC-AA73-3AB6DCCF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4907E-1434-4154-8ED6-48A85960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A842-647B-422B-8450-FD536AB3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531B-255B-4A7D-88D7-837D3AC2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10EA-D0A6-44CE-B35B-0127345D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753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74C9C-E63A-47DF-AB8A-B285C8ED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3298-88C1-42E1-B461-7717F042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9BD0-B64D-4281-9321-923D063A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C400-CAC6-44BD-86B1-CA9C42C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C119-AF0D-472D-BE62-D88EDDB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71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3CEB-D4AA-4444-963E-2F63A170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DFAE-6140-4368-B572-7AD1B5C8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06AF-56CE-4B4F-979D-744B256F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DEA8-8EA9-4EF6-A9A9-DB358F20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758A-C5F2-49AC-B39E-5F4C6F0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33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E4E3-3BB5-4BAE-8E19-386CFD41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EAD1A-45F3-4E2A-BD4D-165F641F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BFB9-2999-4284-8A22-72D4F0EA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079A-7D9B-4367-9052-BE90DAB5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0B49-2B77-4400-8255-C3FE26D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38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9709-61CB-4227-A91A-574CA345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B33D-7CFF-4D2D-A021-BD45E4C9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935A7-F696-4BFD-AB04-192A6705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B15DF-A80E-44C5-9FAE-29478A21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A6B4-5CDE-45C6-91BD-976F0DF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224D6-984E-4070-9CA1-87F6881B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814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4883-F9FE-4429-85A7-0221C30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126F-01EF-48F7-97FE-AD18DB05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2A54-DA2A-49C2-AA3A-868DBD80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7718-F960-4536-B53F-E2602179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11F5-CA84-4FCB-8764-91E7A675E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E4A1C-4C80-4C72-AC57-88FA0C57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FD215-A182-4B3E-8FE0-9A0E4478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ACDDE-C918-4875-8945-502F160C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400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E3EB-C24E-4A89-807E-58FB6377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6518-595F-48B1-B9EC-3CB2B5C7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43AA8-8D2D-490B-B7B0-EACFDA2C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7644E-D2F9-4B00-B7F8-9B96202D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8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4DC5-541B-4AE5-B84F-55CE2C13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C616-502F-4FC8-B830-B52D3BB4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FE48-003F-4540-BE2B-53A931DA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63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743E-7DAC-46CB-86A6-004A4D30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277B-01B3-4980-A36C-CCC7F8F7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0A78-E427-4C66-B096-1B8172F58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3ADB-5953-43FF-BA2C-7A5EE44B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A1E1-A696-48BF-A347-EA12D1A5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649A-9F5B-42EC-BC24-94057EFD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64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368-4EA3-4832-B462-A50B7E3E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A3D4A-1AEC-4959-B33B-0046DC83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B00E-C2AB-4EE1-A97F-5E0A9D075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0E77-3A66-4346-9224-9DBF897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E80B-99B5-48E1-94BB-E5995FA1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0422-F605-48D4-9ADD-2BAEB3C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24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AD7F4-9A54-4F74-8445-FCCDD170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E0C-9D09-4925-BC30-5E8A6B38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A512-6D4D-4FF0-859E-8D6D0051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F311-8A76-4FEF-9E13-21CB15A6A1D0}" type="datetimeFigureOut">
              <a:rPr lang="th-TH" smtClean="0"/>
              <a:t>24/07/63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D4D-4144-4AAE-A462-DC1843EC5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C8B9-FE24-4B33-BECC-DB1EC79EB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BC6B-B618-4C68-8E75-14CFE9A212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23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D9BA5F8-D4C1-4875-8446-EA14A70E7AC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22C083-C813-4D5C-A117-2301F08428A7}"/>
              </a:ext>
            </a:extLst>
          </p:cNvPr>
          <p:cNvSpPr/>
          <p:nvPr/>
        </p:nvSpPr>
        <p:spPr>
          <a:xfrm>
            <a:off x="1" y="253999"/>
            <a:ext cx="12192000" cy="1704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533CBA-DDC9-450A-9FB3-FF0C6C0B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0" y="253999"/>
            <a:ext cx="12184685" cy="189701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025DD98-1094-4043-A59C-39420CF3F3F0}"/>
              </a:ext>
            </a:extLst>
          </p:cNvPr>
          <p:cNvSpPr/>
          <p:nvPr/>
        </p:nvSpPr>
        <p:spPr>
          <a:xfrm>
            <a:off x="6647" y="1466487"/>
            <a:ext cx="12192000" cy="3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BAA47B31-1827-405A-A89D-C1FDD425CA77}"/>
              </a:ext>
            </a:extLst>
          </p:cNvPr>
          <p:cNvSpPr/>
          <p:nvPr/>
        </p:nvSpPr>
        <p:spPr>
          <a:xfrm>
            <a:off x="230329" y="2130065"/>
            <a:ext cx="11809271" cy="4727935"/>
          </a:xfrm>
          <a:prstGeom prst="round2SameRect">
            <a:avLst>
              <a:gd name="adj1" fmla="val 921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F32037-A719-4A55-956E-09AA63196115}"/>
              </a:ext>
            </a:extLst>
          </p:cNvPr>
          <p:cNvGrpSpPr/>
          <p:nvPr/>
        </p:nvGrpSpPr>
        <p:grpSpPr>
          <a:xfrm>
            <a:off x="7292784" y="62389"/>
            <a:ext cx="4781761" cy="2008738"/>
            <a:chOff x="6559138" y="73022"/>
            <a:chExt cx="4781761" cy="2008738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520B820-23EA-4C18-814D-DE7F70FDC540}"/>
                </a:ext>
              </a:extLst>
            </p:cNvPr>
            <p:cNvSpPr/>
            <p:nvPr/>
          </p:nvSpPr>
          <p:spPr>
            <a:xfrm>
              <a:off x="10164821" y="73022"/>
              <a:ext cx="1176078" cy="199390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7EB0F06-0A9F-4538-98E7-34C444ADD00D}"/>
                </a:ext>
              </a:extLst>
            </p:cNvPr>
            <p:cNvSpPr/>
            <p:nvPr/>
          </p:nvSpPr>
          <p:spPr>
            <a:xfrm>
              <a:off x="10451805" y="140415"/>
              <a:ext cx="785341" cy="485499"/>
            </a:xfrm>
            <a:prstGeom prst="parallelogram">
              <a:avLst>
                <a:gd name="adj" fmla="val 1810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IM</a:t>
              </a:r>
              <a:endParaRPr lang="th-TH" sz="1800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1776274-0813-4538-84F5-EDE9BF429D2F}"/>
                </a:ext>
              </a:extLst>
            </p:cNvPr>
            <p:cNvSpPr/>
            <p:nvPr/>
          </p:nvSpPr>
          <p:spPr>
            <a:xfrm>
              <a:off x="9020838" y="73022"/>
              <a:ext cx="1176078" cy="199390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DF4C447-E788-4D05-98EC-920B6A99D88E}"/>
                </a:ext>
              </a:extLst>
            </p:cNvPr>
            <p:cNvSpPr/>
            <p:nvPr/>
          </p:nvSpPr>
          <p:spPr>
            <a:xfrm>
              <a:off x="9307822" y="140415"/>
              <a:ext cx="785341" cy="485499"/>
            </a:xfrm>
            <a:prstGeom prst="parallelogram">
              <a:avLst>
                <a:gd name="adj" fmla="val 1810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Store</a:t>
              </a:r>
              <a:endParaRPr lang="th-TH" sz="1400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59CDA991-9DA7-4788-A76A-CA1E63BD7E6C}"/>
                </a:ext>
              </a:extLst>
            </p:cNvPr>
            <p:cNvSpPr/>
            <p:nvPr/>
          </p:nvSpPr>
          <p:spPr>
            <a:xfrm>
              <a:off x="7793602" y="87860"/>
              <a:ext cx="1176078" cy="199390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33574EB4-4690-4DE6-B371-6111A62F1885}"/>
                </a:ext>
              </a:extLst>
            </p:cNvPr>
            <p:cNvSpPr/>
            <p:nvPr/>
          </p:nvSpPr>
          <p:spPr>
            <a:xfrm>
              <a:off x="8080586" y="155253"/>
              <a:ext cx="785341" cy="485499"/>
            </a:xfrm>
            <a:prstGeom prst="parallelogram">
              <a:avLst>
                <a:gd name="adj" fmla="val 1810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Rec.</a:t>
              </a:r>
              <a:endParaRPr lang="th-TH" sz="1800" dirty="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92B9338B-8998-4FFE-B79E-76B9F22260EC}"/>
                </a:ext>
              </a:extLst>
            </p:cNvPr>
            <p:cNvSpPr/>
            <p:nvPr/>
          </p:nvSpPr>
          <p:spPr>
            <a:xfrm>
              <a:off x="6559138" y="87860"/>
              <a:ext cx="1176078" cy="199390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C09E3B5-2ECA-4902-9650-FE2A1510FC57}"/>
                </a:ext>
              </a:extLst>
            </p:cNvPr>
            <p:cNvSpPr/>
            <p:nvPr/>
          </p:nvSpPr>
          <p:spPr>
            <a:xfrm>
              <a:off x="6846122" y="155253"/>
              <a:ext cx="785341" cy="485499"/>
            </a:xfrm>
            <a:prstGeom prst="parallelogram">
              <a:avLst>
                <a:gd name="adj" fmla="val 1810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LCA</a:t>
              </a:r>
              <a:endParaRPr lang="th-TH" sz="18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CA7B4AA-08C2-4EEB-B245-6EB51B61098F}"/>
              </a:ext>
            </a:extLst>
          </p:cNvPr>
          <p:cNvSpPr/>
          <p:nvPr/>
        </p:nvSpPr>
        <p:spPr>
          <a:xfrm>
            <a:off x="880025" y="1509111"/>
            <a:ext cx="103250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HOME</a:t>
            </a:r>
            <a:endParaRPr lang="en-US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67EBBB-48A3-4C1B-8C4D-1B48DF7E09DC}"/>
              </a:ext>
            </a:extLst>
          </p:cNvPr>
          <p:cNvCxnSpPr/>
          <p:nvPr/>
        </p:nvCxnSpPr>
        <p:spPr>
          <a:xfrm>
            <a:off x="1898650" y="1487322"/>
            <a:ext cx="0" cy="3264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7B4C981-56E3-425C-9916-7E6A6E73DF7B}"/>
              </a:ext>
            </a:extLst>
          </p:cNvPr>
          <p:cNvSpPr/>
          <p:nvPr/>
        </p:nvSpPr>
        <p:spPr>
          <a:xfrm>
            <a:off x="1904510" y="1521396"/>
            <a:ext cx="126610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About us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sym typeface="Wingdings 3" panose="05040102010807070707" pitchFamily="18" charset="2"/>
              </a:rPr>
              <a:t>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196D9C-1C28-438A-A664-B46AC2BD82A4}"/>
              </a:ext>
            </a:extLst>
          </p:cNvPr>
          <p:cNvCxnSpPr/>
          <p:nvPr/>
        </p:nvCxnSpPr>
        <p:spPr>
          <a:xfrm>
            <a:off x="3175000" y="1487322"/>
            <a:ext cx="0" cy="3264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98703D-7501-4924-95BD-480946A4D8F7}"/>
              </a:ext>
            </a:extLst>
          </p:cNvPr>
          <p:cNvCxnSpPr/>
          <p:nvPr/>
        </p:nvCxnSpPr>
        <p:spPr>
          <a:xfrm>
            <a:off x="5006975" y="1494474"/>
            <a:ext cx="0" cy="3264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DFDCE1-F310-434C-BEA3-095A113C5521}"/>
              </a:ext>
            </a:extLst>
          </p:cNvPr>
          <p:cNvCxnSpPr/>
          <p:nvPr/>
        </p:nvCxnSpPr>
        <p:spPr>
          <a:xfrm>
            <a:off x="6226175" y="1494474"/>
            <a:ext cx="0" cy="32643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386EF5B-8D8B-4A73-BB79-0B21799C0B4E}"/>
              </a:ext>
            </a:extLst>
          </p:cNvPr>
          <p:cNvSpPr/>
          <p:nvPr/>
        </p:nvSpPr>
        <p:spPr>
          <a:xfrm>
            <a:off x="2416371" y="2251781"/>
            <a:ext cx="9545300" cy="4543830"/>
          </a:xfrm>
          <a:prstGeom prst="roundRect">
            <a:avLst>
              <a:gd name="adj" fmla="val 7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B38AA1-E78F-4063-8D12-4FB60A7DAE57}"/>
              </a:ext>
            </a:extLst>
          </p:cNvPr>
          <p:cNvSpPr/>
          <p:nvPr/>
        </p:nvSpPr>
        <p:spPr>
          <a:xfrm>
            <a:off x="2764673" y="2426401"/>
            <a:ext cx="8987444" cy="4087800"/>
          </a:xfrm>
          <a:prstGeom prst="roundRect">
            <a:avLst>
              <a:gd name="adj" fmla="val 77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88EC4C-FC49-447B-B330-6DD096603AF0}"/>
              </a:ext>
            </a:extLst>
          </p:cNvPr>
          <p:cNvSpPr/>
          <p:nvPr/>
        </p:nvSpPr>
        <p:spPr>
          <a:xfrm>
            <a:off x="438626" y="1996086"/>
            <a:ext cx="1892300" cy="48619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068AC6-BD23-41F7-9571-B2DB19BA1537}"/>
              </a:ext>
            </a:extLst>
          </p:cNvPr>
          <p:cNvCxnSpPr>
            <a:cxnSpLocks/>
          </p:cNvCxnSpPr>
          <p:nvPr/>
        </p:nvCxnSpPr>
        <p:spPr>
          <a:xfrm flipH="1">
            <a:off x="610959" y="2370679"/>
            <a:ext cx="159884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DA315BF-C310-48EF-99B0-59CFF8C5824B}"/>
              </a:ext>
            </a:extLst>
          </p:cNvPr>
          <p:cNvSpPr/>
          <p:nvPr/>
        </p:nvSpPr>
        <p:spPr>
          <a:xfrm>
            <a:off x="3180480" y="1505903"/>
            <a:ext cx="186585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ISO Document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sym typeface="Wingdings 3" panose="05040102010807070707" pitchFamily="18" charset="2"/>
              </a:rPr>
              <a:t>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04BF6E-4AC7-41C3-B231-B229D46F2304}"/>
              </a:ext>
            </a:extLst>
          </p:cNvPr>
          <p:cNvSpPr/>
          <p:nvPr/>
        </p:nvSpPr>
        <p:spPr>
          <a:xfrm>
            <a:off x="5008725" y="1513950"/>
            <a:ext cx="123296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Activity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sym typeface="Wingdings 3" panose="05040102010807070707" pitchFamily="18" charset="2"/>
              </a:rPr>
              <a:t>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BC1E32-84FA-4D3E-807B-16792181FBE3}"/>
              </a:ext>
            </a:extLst>
          </p:cNvPr>
          <p:cNvSpPr/>
          <p:nvPr/>
        </p:nvSpPr>
        <p:spPr>
          <a:xfrm>
            <a:off x="6173594" y="1519732"/>
            <a:ext cx="12660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IT Project </a:t>
            </a:r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sym typeface="Wingdings 3" panose="05040102010807070707" pitchFamily="18" charset="2"/>
              </a:rPr>
              <a:t></a:t>
            </a:r>
            <a:endParaRPr lang="en-US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0A9E5-B4C5-4312-B9B6-2056771FCC47}"/>
              </a:ext>
            </a:extLst>
          </p:cNvPr>
          <p:cNvSpPr/>
          <p:nvPr/>
        </p:nvSpPr>
        <p:spPr>
          <a:xfrm>
            <a:off x="458250" y="2027676"/>
            <a:ext cx="1907189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863A14-CD0E-4026-9CC5-DC7D4033E75F}"/>
              </a:ext>
            </a:extLst>
          </p:cNvPr>
          <p:cNvSpPr/>
          <p:nvPr/>
        </p:nvSpPr>
        <p:spPr>
          <a:xfrm>
            <a:off x="696404" y="2353839"/>
            <a:ext cx="1405709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Daily stock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D4628A-34BD-44E1-A2EF-F20A0E27AC1B}"/>
              </a:ext>
            </a:extLst>
          </p:cNvPr>
          <p:cNvSpPr/>
          <p:nvPr/>
        </p:nvSpPr>
        <p:spPr>
          <a:xfrm>
            <a:off x="703317" y="2566269"/>
            <a:ext cx="115294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9AA6B-72D9-46CE-B59C-43F837C7BCFD}"/>
              </a:ext>
            </a:extLst>
          </p:cNvPr>
          <p:cNvSpPr/>
          <p:nvPr/>
        </p:nvSpPr>
        <p:spPr>
          <a:xfrm>
            <a:off x="400123" y="2760135"/>
            <a:ext cx="1619016" cy="35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635EE-CF62-43ED-98F2-8F287205F86F}"/>
              </a:ext>
            </a:extLst>
          </p:cNvPr>
          <p:cNvSpPr/>
          <p:nvPr/>
        </p:nvSpPr>
        <p:spPr>
          <a:xfrm>
            <a:off x="703317" y="3051949"/>
            <a:ext cx="984250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560-5832-4D88-A5E0-9081B0647492}"/>
              </a:ext>
            </a:extLst>
          </p:cNvPr>
          <p:cNvSpPr/>
          <p:nvPr/>
        </p:nvSpPr>
        <p:spPr>
          <a:xfrm>
            <a:off x="696404" y="3259155"/>
            <a:ext cx="945135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55E1E-2AE0-4105-B815-2DE11388E714}"/>
              </a:ext>
            </a:extLst>
          </p:cNvPr>
          <p:cNvSpPr/>
          <p:nvPr/>
        </p:nvSpPr>
        <p:spPr>
          <a:xfrm>
            <a:off x="434488" y="3518513"/>
            <a:ext cx="1989881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AB6B5-0CE7-4A31-97E4-C724AD7F9261}"/>
              </a:ext>
            </a:extLst>
          </p:cNvPr>
          <p:cNvSpPr/>
          <p:nvPr/>
        </p:nvSpPr>
        <p:spPr>
          <a:xfrm>
            <a:off x="703317" y="3819210"/>
            <a:ext cx="762005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ECN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6842B-9311-49A1-A346-D1E774B36CDF}"/>
              </a:ext>
            </a:extLst>
          </p:cNvPr>
          <p:cNvSpPr/>
          <p:nvPr/>
        </p:nvSpPr>
        <p:spPr>
          <a:xfrm>
            <a:off x="703315" y="4017816"/>
            <a:ext cx="619130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D22BB-C456-4174-B8CD-02FCFD1E34F1}"/>
              </a:ext>
            </a:extLst>
          </p:cNvPr>
          <p:cNvSpPr/>
          <p:nvPr/>
        </p:nvSpPr>
        <p:spPr>
          <a:xfrm>
            <a:off x="703315" y="4219467"/>
            <a:ext cx="655543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1BBF6-D8BF-4A27-8706-929AAE2735AE}"/>
              </a:ext>
            </a:extLst>
          </p:cNvPr>
          <p:cNvSpPr/>
          <p:nvPr/>
        </p:nvSpPr>
        <p:spPr>
          <a:xfrm>
            <a:off x="696404" y="4416435"/>
            <a:ext cx="89366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5A972-6DAB-469B-82B1-26323CCD143D}"/>
              </a:ext>
            </a:extLst>
          </p:cNvPr>
          <p:cNvSpPr/>
          <p:nvPr/>
        </p:nvSpPr>
        <p:spPr>
          <a:xfrm>
            <a:off x="439883" y="4648128"/>
            <a:ext cx="1095284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444E0-85E5-4095-B6EE-6D7DBB12FB9B}"/>
              </a:ext>
            </a:extLst>
          </p:cNvPr>
          <p:cNvSpPr/>
          <p:nvPr/>
        </p:nvSpPr>
        <p:spPr>
          <a:xfrm>
            <a:off x="686332" y="5022104"/>
            <a:ext cx="1691316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Supplier milkrun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2AF03-AE05-46B2-8023-0E02110FE6E0}"/>
              </a:ext>
            </a:extLst>
          </p:cNvPr>
          <p:cNvSpPr/>
          <p:nvPr/>
        </p:nvSpPr>
        <p:spPr>
          <a:xfrm>
            <a:off x="686330" y="5239708"/>
            <a:ext cx="884508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51EAB2-045F-47A3-817F-9F7A20915D25}"/>
              </a:ext>
            </a:extLst>
          </p:cNvPr>
          <p:cNvSpPr/>
          <p:nvPr/>
        </p:nvSpPr>
        <p:spPr>
          <a:xfrm>
            <a:off x="427464" y="5518995"/>
            <a:ext cx="1095285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1F352F-33FA-4B91-A0EC-FF94EEF1C240}"/>
              </a:ext>
            </a:extLst>
          </p:cNvPr>
          <p:cNvSpPr/>
          <p:nvPr/>
        </p:nvSpPr>
        <p:spPr>
          <a:xfrm>
            <a:off x="686330" y="5858115"/>
            <a:ext cx="154392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Stock 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24E173-3C52-4E71-8BCE-BFBDEAFB5207}"/>
              </a:ext>
            </a:extLst>
          </p:cNvPr>
          <p:cNvSpPr/>
          <p:nvPr/>
        </p:nvSpPr>
        <p:spPr>
          <a:xfrm>
            <a:off x="680344" y="6075719"/>
            <a:ext cx="919161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Report</a:t>
            </a:r>
          </a:p>
        </p:txBody>
      </p:sp>
      <p:pic>
        <p:nvPicPr>
          <p:cNvPr id="56" name="Content Placeholder 3">
            <a:extLst>
              <a:ext uri="{FF2B5EF4-FFF2-40B4-BE49-F238E27FC236}">
                <a16:creationId xmlns:a16="http://schemas.microsoft.com/office/drawing/2014/main" id="{9C359E7E-7535-4957-AAEF-ECEDA83D7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3" t="62395" r="70308" b="18328"/>
          <a:stretch/>
        </p:blipFill>
        <p:spPr>
          <a:xfrm>
            <a:off x="7459143" y="1078655"/>
            <a:ext cx="729820" cy="677803"/>
          </a:xfrm>
          <a:prstGeom prst="rect">
            <a:avLst/>
          </a:prstGeom>
        </p:spPr>
      </p:pic>
      <p:pic>
        <p:nvPicPr>
          <p:cNvPr id="57" name="Content Placeholder 3">
            <a:extLst>
              <a:ext uri="{FF2B5EF4-FFF2-40B4-BE49-F238E27FC236}">
                <a16:creationId xmlns:a16="http://schemas.microsoft.com/office/drawing/2014/main" id="{44ED0660-CF22-45CD-B2AD-1964FD4E4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98" t="62293" r="53419" b="18430"/>
          <a:stretch/>
        </p:blipFill>
        <p:spPr>
          <a:xfrm>
            <a:off x="11132133" y="1011370"/>
            <a:ext cx="612935" cy="757155"/>
          </a:xfrm>
          <a:prstGeom prst="rect">
            <a:avLst/>
          </a:prstGeom>
        </p:spPr>
      </p:pic>
      <p:pic>
        <p:nvPicPr>
          <p:cNvPr id="60" name="Content Placeholder 3">
            <a:extLst>
              <a:ext uri="{FF2B5EF4-FFF2-40B4-BE49-F238E27FC236}">
                <a16:creationId xmlns:a16="http://schemas.microsoft.com/office/drawing/2014/main" id="{9C2C022A-F36E-428B-B9A1-5B0758D1F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90" t="58520" r="29521" b="18022"/>
          <a:stretch/>
        </p:blipFill>
        <p:spPr>
          <a:xfrm>
            <a:off x="8723565" y="1011370"/>
            <a:ext cx="704680" cy="78297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3589CFF-1508-4B3B-8B90-3A2B433E04BB}"/>
              </a:ext>
            </a:extLst>
          </p:cNvPr>
          <p:cNvGrpSpPr/>
          <p:nvPr/>
        </p:nvGrpSpPr>
        <p:grpSpPr>
          <a:xfrm>
            <a:off x="4354680" y="3410699"/>
            <a:ext cx="1611467" cy="1501480"/>
            <a:chOff x="3830560" y="3344009"/>
            <a:chExt cx="1794649" cy="158234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05D3899-9CEB-4C69-B836-F965E140F860}"/>
                </a:ext>
              </a:extLst>
            </p:cNvPr>
            <p:cNvGrpSpPr/>
            <p:nvPr/>
          </p:nvGrpSpPr>
          <p:grpSpPr>
            <a:xfrm>
              <a:off x="4055358" y="3476024"/>
              <a:ext cx="1569851" cy="1450334"/>
              <a:chOff x="6135325" y="3669254"/>
              <a:chExt cx="1569851" cy="145033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940FA81-9D1C-4900-8E2C-5501C34D1180}"/>
                  </a:ext>
                </a:extLst>
              </p:cNvPr>
              <p:cNvGrpSpPr/>
              <p:nvPr/>
            </p:nvGrpSpPr>
            <p:grpSpPr>
              <a:xfrm>
                <a:off x="6135325" y="3669254"/>
                <a:ext cx="1569851" cy="1450334"/>
                <a:chOff x="6135325" y="3669254"/>
                <a:chExt cx="1569851" cy="1450334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22A0C37-166A-4954-8501-32255E84C07C}"/>
                    </a:ext>
                  </a:extLst>
                </p:cNvPr>
                <p:cNvGrpSpPr/>
                <p:nvPr/>
              </p:nvGrpSpPr>
              <p:grpSpPr>
                <a:xfrm>
                  <a:off x="6142696" y="3670911"/>
                  <a:ext cx="1560239" cy="1437758"/>
                  <a:chOff x="6134964" y="3668715"/>
                  <a:chExt cx="1560239" cy="1437758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8EEF1E9-5303-4B74-AA76-E5073DC7AC42}"/>
                      </a:ext>
                    </a:extLst>
                  </p:cNvPr>
                  <p:cNvSpPr/>
                  <p:nvPr/>
                </p:nvSpPr>
                <p:spPr>
                  <a:xfrm>
                    <a:off x="6134964" y="3668715"/>
                    <a:ext cx="1560239" cy="14377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52E66D54-180B-4F38-A83E-B58FAD1F31E2}"/>
                      </a:ext>
                    </a:extLst>
                  </p:cNvPr>
                  <p:cNvSpPr/>
                  <p:nvPr/>
                </p:nvSpPr>
                <p:spPr>
                  <a:xfrm>
                    <a:off x="6243417" y="3772468"/>
                    <a:ext cx="1335056" cy="12302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</p:grp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E3E8437E-6358-445F-BE37-6399481839E1}"/>
                    </a:ext>
                  </a:extLst>
                </p:cNvPr>
                <p:cNvSpPr/>
                <p:nvPr/>
              </p:nvSpPr>
              <p:spPr>
                <a:xfrm rot="10617549">
                  <a:off x="6912504" y="366925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75929A94-E7D7-4EF0-AB96-1F3009B782D6}"/>
                    </a:ext>
                  </a:extLst>
                </p:cNvPr>
                <p:cNvSpPr/>
                <p:nvPr/>
              </p:nvSpPr>
              <p:spPr>
                <a:xfrm rot="7862884">
                  <a:off x="6343477" y="3883100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1F5ABA7F-8B8E-4705-8F7D-F9D6EE67B587}"/>
                    </a:ext>
                  </a:extLst>
                </p:cNvPr>
                <p:cNvSpPr/>
                <p:nvPr/>
              </p:nvSpPr>
              <p:spPr>
                <a:xfrm rot="9378485">
                  <a:off x="6610707" y="371728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52741CD6-86A3-4D28-8BE7-2C20AB07D295}"/>
                    </a:ext>
                  </a:extLst>
                </p:cNvPr>
                <p:cNvSpPr/>
                <p:nvPr/>
              </p:nvSpPr>
              <p:spPr>
                <a:xfrm rot="18994379">
                  <a:off x="7416905" y="486112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CDD679F6-1FC7-4D02-9B55-B7502818FC36}"/>
                    </a:ext>
                  </a:extLst>
                </p:cNvPr>
                <p:cNvSpPr/>
                <p:nvPr/>
              </p:nvSpPr>
              <p:spPr>
                <a:xfrm rot="16200000">
                  <a:off x="7646440" y="438627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5F0B53CA-B3BE-4CEE-8B79-B9F880490C82}"/>
                    </a:ext>
                  </a:extLst>
                </p:cNvPr>
                <p:cNvSpPr/>
                <p:nvPr/>
              </p:nvSpPr>
              <p:spPr>
                <a:xfrm rot="5182115">
                  <a:off x="6136912" y="4416767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3D49F786-087B-4026-AD3B-88692CB1FA1C}"/>
                    </a:ext>
                  </a:extLst>
                </p:cNvPr>
                <p:cNvSpPr/>
                <p:nvPr/>
              </p:nvSpPr>
              <p:spPr>
                <a:xfrm rot="3888358">
                  <a:off x="6213119" y="468436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137E5420-4103-4528-8ADB-172B5C0E7046}"/>
                    </a:ext>
                  </a:extLst>
                </p:cNvPr>
                <p:cNvSpPr/>
                <p:nvPr/>
              </p:nvSpPr>
              <p:spPr>
                <a:xfrm rot="17618071">
                  <a:off x="7584044" y="463573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19B0A346-0824-4DD0-AC0B-F88867134ECF}"/>
                    </a:ext>
                  </a:extLst>
                </p:cNvPr>
                <p:cNvSpPr/>
                <p:nvPr/>
              </p:nvSpPr>
              <p:spPr>
                <a:xfrm rot="13566062">
                  <a:off x="7458392" y="389811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416ACCB5-20A7-4301-B36B-6189EBDF5113}"/>
                    </a:ext>
                  </a:extLst>
                </p:cNvPr>
                <p:cNvSpPr/>
                <p:nvPr/>
              </p:nvSpPr>
              <p:spPr>
                <a:xfrm rot="14959812">
                  <a:off x="7600420" y="412174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8EADC5E4-D7B9-405F-AC9B-DE994E896FF3}"/>
                    </a:ext>
                  </a:extLst>
                </p:cNvPr>
                <p:cNvSpPr/>
                <p:nvPr/>
              </p:nvSpPr>
              <p:spPr>
                <a:xfrm rot="12642794">
                  <a:off x="7238265" y="37439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3189308B-6998-4DF0-906C-3F5587AA8410}"/>
                    </a:ext>
                  </a:extLst>
                </p:cNvPr>
                <p:cNvSpPr/>
                <p:nvPr/>
              </p:nvSpPr>
              <p:spPr>
                <a:xfrm rot="6753269">
                  <a:off x="6179271" y="4114578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96BEA807-3DEB-42EC-9D1F-8754AF037FF3}"/>
                    </a:ext>
                  </a:extLst>
                </p:cNvPr>
                <p:cNvSpPr/>
                <p:nvPr/>
              </p:nvSpPr>
              <p:spPr>
                <a:xfrm rot="20368335">
                  <a:off x="7197784" y="499542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17B02F8F-3FA7-4674-B169-B41449FCF553}"/>
                    </a:ext>
                  </a:extLst>
                </p:cNvPr>
                <p:cNvSpPr/>
                <p:nvPr/>
              </p:nvSpPr>
              <p:spPr>
                <a:xfrm rot="21319019">
                  <a:off x="6953220" y="505926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5" name="Isosceles Triangle 114">
                  <a:extLst>
                    <a:ext uri="{FF2B5EF4-FFF2-40B4-BE49-F238E27FC236}">
                      <a16:creationId xmlns:a16="http://schemas.microsoft.com/office/drawing/2014/main" id="{4CA7B6B1-3AE6-4DC4-8C72-7642CF7D9EFA}"/>
                    </a:ext>
                  </a:extLst>
                </p:cNvPr>
                <p:cNvSpPr/>
                <p:nvPr/>
              </p:nvSpPr>
              <p:spPr>
                <a:xfrm rot="1050213">
                  <a:off x="6656479" y="50157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C659C271-7D0D-4463-AD17-5C97EB5A8A77}"/>
                    </a:ext>
                  </a:extLst>
                </p:cNvPr>
                <p:cNvSpPr/>
                <p:nvPr/>
              </p:nvSpPr>
              <p:spPr>
                <a:xfrm rot="1943119">
                  <a:off x="6420412" y="489618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12C98DE-D7C1-4291-A162-7DE34DE88BB0}"/>
                  </a:ext>
                </a:extLst>
              </p:cNvPr>
              <p:cNvSpPr/>
              <p:nvPr/>
            </p:nvSpPr>
            <p:spPr>
              <a:xfrm>
                <a:off x="6366596" y="3888454"/>
                <a:ext cx="1120371" cy="10140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B616779-BA12-4B30-AF47-683BF7CA2FF7}"/>
                  </a:ext>
                </a:extLst>
              </p:cNvPr>
              <p:cNvSpPr/>
              <p:nvPr/>
            </p:nvSpPr>
            <p:spPr>
              <a:xfrm>
                <a:off x="6578779" y="4071397"/>
                <a:ext cx="715286" cy="6473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B857A77-07DD-4647-8FCD-EDDC92297A76}"/>
                  </a:ext>
                </a:extLst>
              </p:cNvPr>
              <p:cNvSpPr/>
              <p:nvPr/>
            </p:nvSpPr>
            <p:spPr>
              <a:xfrm>
                <a:off x="6721378" y="4246035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6C31A8F-F142-466A-8D81-F8787D5C18CE}"/>
                  </a:ext>
                </a:extLst>
              </p:cNvPr>
              <p:cNvSpPr/>
              <p:nvPr/>
            </p:nvSpPr>
            <p:spPr>
              <a:xfrm>
                <a:off x="6715705" y="4433180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C6B78C-5B0F-4B5B-A8BB-0D794EE7849C}"/>
                  </a:ext>
                </a:extLst>
              </p:cNvPr>
              <p:cNvSpPr/>
              <p:nvPr/>
            </p:nvSpPr>
            <p:spPr>
              <a:xfrm>
                <a:off x="6971214" y="4444794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AB8BFB6-FB47-4A68-9C2B-FA0D38EF85C4}"/>
                  </a:ext>
                </a:extLst>
              </p:cNvPr>
              <p:cNvSpPr/>
              <p:nvPr/>
            </p:nvSpPr>
            <p:spPr>
              <a:xfrm>
                <a:off x="6965176" y="4244248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E2B44C-81BD-4D1E-A782-B5FFE0D7AE20}"/>
                </a:ext>
              </a:extLst>
            </p:cNvPr>
            <p:cNvGrpSpPr/>
            <p:nvPr/>
          </p:nvGrpSpPr>
          <p:grpSpPr>
            <a:xfrm>
              <a:off x="3830560" y="3344009"/>
              <a:ext cx="1732400" cy="1347085"/>
              <a:chOff x="135974" y="202612"/>
              <a:chExt cx="1602985" cy="13470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7D1177E-DDA0-4FD2-A080-F886D0AF5455}"/>
                  </a:ext>
                </a:extLst>
              </p:cNvPr>
              <p:cNvGrpSpPr/>
              <p:nvPr/>
            </p:nvGrpSpPr>
            <p:grpSpPr>
              <a:xfrm>
                <a:off x="135974" y="202612"/>
                <a:ext cx="709639" cy="1347085"/>
                <a:chOff x="6047277" y="3065603"/>
                <a:chExt cx="709639" cy="13470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F4D4A9-743C-4E6E-A510-BDBCE9C53291}"/>
                    </a:ext>
                  </a:extLst>
                </p:cNvPr>
                <p:cNvSpPr/>
                <p:nvPr/>
              </p:nvSpPr>
              <p:spPr>
                <a:xfrm>
                  <a:off x="6047277" y="3065603"/>
                  <a:ext cx="41041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0C00ADE-2D83-484D-99C3-51FD8D09C9A3}"/>
                    </a:ext>
                  </a:extLst>
                </p:cNvPr>
                <p:cNvSpPr/>
                <p:nvPr/>
              </p:nvSpPr>
              <p:spPr>
                <a:xfrm>
                  <a:off x="6227825" y="3422674"/>
                  <a:ext cx="379393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B150AD-C879-4D34-832A-B4434B9D4823}"/>
                    </a:ext>
                  </a:extLst>
                </p:cNvPr>
                <p:cNvSpPr/>
                <p:nvPr/>
              </p:nvSpPr>
              <p:spPr>
                <a:xfrm>
                  <a:off x="6391310" y="3739195"/>
                  <a:ext cx="36560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370847" y="385980"/>
                <a:ext cx="1290005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omestic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641565" y="1052607"/>
                <a:ext cx="1027631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ontrol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497300" y="738573"/>
                <a:ext cx="1241659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utsuryu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E4A0FA-208E-45A8-BFEE-8CDB7770F9B3}"/>
              </a:ext>
            </a:extLst>
          </p:cNvPr>
          <p:cNvGrpSpPr/>
          <p:nvPr/>
        </p:nvGrpSpPr>
        <p:grpSpPr>
          <a:xfrm>
            <a:off x="8720283" y="2631419"/>
            <a:ext cx="2718317" cy="337351"/>
            <a:chOff x="3170611" y="3095629"/>
            <a:chExt cx="2718317" cy="33735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413DD7D-10B1-4AA6-B3C1-8B2093E78480}"/>
                </a:ext>
              </a:extLst>
            </p:cNvPr>
            <p:cNvGrpSpPr/>
            <p:nvPr/>
          </p:nvGrpSpPr>
          <p:grpSpPr>
            <a:xfrm>
              <a:off x="3170611" y="3095629"/>
              <a:ext cx="2718317" cy="337351"/>
              <a:chOff x="3695554" y="3021596"/>
              <a:chExt cx="2718317" cy="337351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D0AD852-1BAB-49DB-8DB8-37471ED3F43B}"/>
                  </a:ext>
                </a:extLst>
              </p:cNvPr>
              <p:cNvSpPr/>
              <p:nvPr/>
            </p:nvSpPr>
            <p:spPr>
              <a:xfrm>
                <a:off x="3695554" y="3024561"/>
                <a:ext cx="2718317" cy="3050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CE4BB96-1DA1-4E74-AD0E-A7F4A141AAC9}"/>
                  </a:ext>
                </a:extLst>
              </p:cNvPr>
              <p:cNvGrpSpPr/>
              <p:nvPr/>
            </p:nvGrpSpPr>
            <p:grpSpPr>
              <a:xfrm>
                <a:off x="3982147" y="3021596"/>
                <a:ext cx="2293088" cy="337351"/>
                <a:chOff x="2159653" y="-29018"/>
                <a:chExt cx="2293088" cy="33735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3910B6B-66E4-4132-A243-8EB22CC11924}"/>
                    </a:ext>
                  </a:extLst>
                </p:cNvPr>
                <p:cNvSpPr/>
                <p:nvPr/>
              </p:nvSpPr>
              <p:spPr>
                <a:xfrm>
                  <a:off x="2159653" y="-29018"/>
                  <a:ext cx="1177937" cy="3373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Select Color :</a:t>
                  </a:r>
                  <a:endParaRPr lang="th-TH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54A3A9A-C668-4771-9CC0-E0FB420A8CA4}"/>
                    </a:ext>
                  </a:extLst>
                </p:cNvPr>
                <p:cNvSpPr/>
                <p:nvPr/>
              </p:nvSpPr>
              <p:spPr>
                <a:xfrm>
                  <a:off x="3284554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26EA60B-DAFE-4DF5-B6AA-F2948A7441C1}"/>
                    </a:ext>
                  </a:extLst>
                </p:cNvPr>
                <p:cNvSpPr/>
                <p:nvPr/>
              </p:nvSpPr>
              <p:spPr>
                <a:xfrm>
                  <a:off x="3596662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B99DDCC-BEA1-43B1-9E9B-75DDA9BA0CF8}"/>
                    </a:ext>
                  </a:extLst>
                </p:cNvPr>
                <p:cNvSpPr/>
                <p:nvPr/>
              </p:nvSpPr>
              <p:spPr>
                <a:xfrm>
                  <a:off x="3908896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0667195-4A5C-43A7-A49E-4B6C2B5528AE}"/>
                    </a:ext>
                  </a:extLst>
                </p:cNvPr>
                <p:cNvSpPr/>
                <p:nvPr/>
              </p:nvSpPr>
              <p:spPr>
                <a:xfrm>
                  <a:off x="4229371" y="19599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</p:grpSp>
        <p:pic>
          <p:nvPicPr>
            <p:cNvPr id="88" name="Graphic 87" descr="Touch Screen">
              <a:extLst>
                <a:ext uri="{FF2B5EF4-FFF2-40B4-BE49-F238E27FC236}">
                  <a16:creationId xmlns:a16="http://schemas.microsoft.com/office/drawing/2014/main" id="{B3C6311E-FBB8-4FF1-BE0F-5396BFEE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9051" y="3102991"/>
              <a:ext cx="294954" cy="294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0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นาย สุรสิทธิ์ ดีจันทึก</dc:creator>
  <cp:lastModifiedBy>นาย สุรสิทธิ์ ดีจันทึก</cp:lastModifiedBy>
  <cp:revision>26</cp:revision>
  <dcterms:created xsi:type="dcterms:W3CDTF">2020-07-23T14:09:23Z</dcterms:created>
  <dcterms:modified xsi:type="dcterms:W3CDTF">2020-07-24T17:18:39Z</dcterms:modified>
</cp:coreProperties>
</file>