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418" r:id="rId2"/>
    <p:sldId id="412" r:id="rId3"/>
    <p:sldId id="410" r:id="rId4"/>
    <p:sldId id="413" r:id="rId5"/>
    <p:sldId id="414" r:id="rId6"/>
    <p:sldId id="415" r:id="rId7"/>
    <p:sldId id="416" r:id="rId8"/>
    <p:sldId id="417" r:id="rId9"/>
    <p:sldId id="419" r:id="rId10"/>
  </p:sldIdLst>
  <p:sldSz cx="9906000" cy="6858000" type="A4"/>
  <p:notesSz cx="994568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929FF"/>
    <a:srgbClr val="0000FF"/>
    <a:srgbClr val="6600FF"/>
    <a:srgbClr val="DCC5FF"/>
    <a:srgbClr val="9999FF"/>
    <a:srgbClr val="FF8199"/>
    <a:srgbClr val="1B83C9"/>
    <a:srgbClr val="FFF7E1"/>
    <a:srgbClr val="C0E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3035" autoAdjust="0"/>
  </p:normalViewPr>
  <p:slideViewPr>
    <p:cSldViewPr showGuides="1">
      <p:cViewPr varScale="1">
        <p:scale>
          <a:sx n="100" d="100"/>
          <a:sy n="100" d="100"/>
        </p:scale>
        <p:origin x="294" y="84"/>
      </p:cViewPr>
      <p:guideLst>
        <p:guide pos="3120"/>
        <p:guide orient="horz" pos="624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8"/>
            <a:ext cx="4309532" cy="344273"/>
          </a:xfrm>
          <a:prstGeom prst="rect">
            <a:avLst/>
          </a:prstGeom>
        </p:spPr>
        <p:txBody>
          <a:bodyPr vert="horz" lIns="92541" tIns="46271" rIns="92541" bIns="462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2963" y="8"/>
            <a:ext cx="4311130" cy="344273"/>
          </a:xfrm>
          <a:prstGeom prst="rect">
            <a:avLst/>
          </a:prstGeom>
        </p:spPr>
        <p:txBody>
          <a:bodyPr vert="horz" lIns="92541" tIns="46271" rIns="92541" bIns="46271" rtlCol="0"/>
          <a:lstStyle>
            <a:lvl1pPr algn="r">
              <a:defRPr sz="1200"/>
            </a:lvl1pPr>
          </a:lstStyle>
          <a:p>
            <a:fld id="{FD5B0B23-AAA5-4BF8-9C5A-1340090BE6C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0413" y="857250"/>
            <a:ext cx="3346450" cy="2316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1" tIns="46271" rIns="92541" bIns="462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5369" y="3300517"/>
            <a:ext cx="7956550" cy="2700853"/>
          </a:xfrm>
          <a:prstGeom prst="rect">
            <a:avLst/>
          </a:prstGeom>
        </p:spPr>
        <p:txBody>
          <a:bodyPr vert="horz" lIns="92541" tIns="46271" rIns="92541" bIns="4627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734"/>
            <a:ext cx="4309532" cy="344273"/>
          </a:xfrm>
          <a:prstGeom prst="rect">
            <a:avLst/>
          </a:prstGeom>
        </p:spPr>
        <p:txBody>
          <a:bodyPr vert="horz" lIns="92541" tIns="46271" rIns="92541" bIns="462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2963" y="6513734"/>
            <a:ext cx="4311130" cy="344273"/>
          </a:xfrm>
          <a:prstGeom prst="rect">
            <a:avLst/>
          </a:prstGeom>
        </p:spPr>
        <p:txBody>
          <a:bodyPr vert="horz" lIns="92541" tIns="46271" rIns="92541" bIns="46271" rtlCol="0" anchor="b"/>
          <a:lstStyle>
            <a:lvl1pPr algn="r">
              <a:defRPr sz="1200"/>
            </a:lvl1pPr>
          </a:lstStyle>
          <a:p>
            <a:fld id="{A4C5D9CA-8EFF-4B78-AEC2-DBFA259E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D9CA-8EFF-4B78-AEC2-DBFA259E74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E32A-D3D1-40AC-85C7-353701257000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3D5-6FBC-46BB-AF4B-AD0BE34A0AC6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A6BB-9166-4296-8081-98A110C0E4DF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81E9-71C6-461F-8AA1-B4C1DD871F2B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28F0-AC29-40AA-ADE8-D6D3B05FE50D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51F4-84FE-4FDD-85DA-AAC45D441908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90BD-2A3D-4812-97BB-71AABF5C8EDA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8464-2AE5-4384-94E3-95895167C94B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36D3-4F19-4804-A088-3ED423A2D65B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7843-EE88-4DB2-AE5E-22640502EA82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65F7-05D8-4C7D-978B-3AEE6CF5A914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6CD0-7554-4C84-B99F-1481E78AF542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2B0A-4D98-42A8-A3C4-DC10FBD8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OJT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OJT Trainee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/>
              <a:t>Details of employee (trainee)</a:t>
            </a:r>
          </a:p>
          <a:p>
            <a:pPr lvl="1"/>
            <a:r>
              <a:rPr lang="en-US" dirty="0" smtClean="0"/>
              <a:t>Name-surname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Dep/Div.</a:t>
            </a:r>
          </a:p>
          <a:p>
            <a:pPr lvl="1"/>
            <a:r>
              <a:rPr lang="en-US" dirty="0" smtClean="0"/>
              <a:t>Education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OJT Trainer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/>
              <a:t>Details of employee (Trainer)</a:t>
            </a:r>
          </a:p>
          <a:p>
            <a:pPr lvl="1"/>
            <a:r>
              <a:rPr lang="en-US" dirty="0" smtClean="0"/>
              <a:t>Name-surname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Dep/Div.</a:t>
            </a:r>
          </a:p>
          <a:p>
            <a:pPr lvl="1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Guideline for </a:t>
            </a:r>
            <a:r>
              <a:rPr lang="en-US" sz="28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GOAL OF OJT </a:t>
            </a:r>
            <a:r>
              <a:rPr lang="en-US" sz="28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YEARS</a:t>
            </a:r>
            <a:endParaRPr lang="en-US" sz="2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2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1237706" y="979714"/>
            <a:ext cx="37338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Goal of OJT 3 Year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1524000"/>
            <a:ext cx="8534400" cy="4648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EXPECTATION &amp; TARGET FOR 1</a:t>
            </a:r>
            <a:r>
              <a:rPr lang="en-US" sz="2800" b="1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3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Expectation &amp; Target of OJT 1</a:t>
            </a:r>
            <a:r>
              <a:rPr lang="en-US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 plan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6800" y="1524000"/>
            <a:ext cx="85344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28800" y="18288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Expectation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15000" y="18288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OJT PLAN &amp; ACTUAL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4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OJT Action plan &amp; Result of 1</a:t>
            </a:r>
            <a:r>
              <a:rPr lang="en-US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year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69916"/>
              </p:ext>
            </p:extLst>
          </p:nvPr>
        </p:nvGraphicFramePr>
        <p:xfrm>
          <a:off x="457200" y="1676400"/>
          <a:ext cx="9296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142505377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45971923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1878033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48638137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184924658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96658032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4400810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410603014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74968239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418726390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222882763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448317446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31637233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74873935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155403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Topics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Aug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Oct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Nov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Dec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Jan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Feb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Apr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May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Jun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Jul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Aug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83505184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498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4672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21979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08508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57200" y="5181600"/>
            <a:ext cx="9296400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5257800"/>
            <a:ext cx="13716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5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69342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Responsibility and What is your learning contents (OJT result)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66800" y="1524000"/>
            <a:ext cx="85344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7800" y="18288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Job assignment &amp; Responsibility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5400" y="1828800"/>
            <a:ext cx="37338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 contents 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 / PROBLEMS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6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69342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Challenge / Barrier / Problems facing and how to solve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18288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" y="29718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Barrier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" y="41910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Problems facing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334000"/>
            <a:ext cx="9448800" cy="91440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solve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IMPRESSION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7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Impression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1524000"/>
            <a:ext cx="93726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7559" y="1828800"/>
            <a:ext cx="2897641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29400" y="1828800"/>
            <a:ext cx="28194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Organization (Canon)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81400" y="1828800"/>
            <a:ext cx="29718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8120" y="152400"/>
            <a:ext cx="9525000" cy="4993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COMMITMENT 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8</a:t>
            </a:fld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301751" y="-200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172B0A-4D98-42A8-A3C4-DC10FBD8874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077200" y="685800"/>
            <a:ext cx="1600200" cy="6096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Trainee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228600" y="990600"/>
            <a:ext cx="4724400" cy="381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Commitment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1524000"/>
            <a:ext cx="9372600" cy="457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" y="19812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Self Development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4267200"/>
            <a:ext cx="3124200" cy="381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improvement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th-TH" dirty="0" smtClean="0"/>
              <a:t>กำหนดส่ง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2B0A-4D98-42A8-A3C4-DC10FBD8874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79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กำหนดการ ส่ง</a:t>
            </a:r>
            <a:r>
              <a:rPr lang="en-US" dirty="0" smtClean="0">
                <a:cs typeface="+mj-cs"/>
              </a:rPr>
              <a:t> OJT result 12 Month </a:t>
            </a:r>
            <a:r>
              <a:rPr lang="th-TH" dirty="0" smtClean="0">
                <a:cs typeface="+mj-cs"/>
              </a:rPr>
              <a:t>ส่งให้ </a:t>
            </a:r>
            <a:r>
              <a:rPr lang="en-US" dirty="0" smtClean="0">
                <a:cs typeface="+mj-cs"/>
              </a:rPr>
              <a:t>HRD 17 </a:t>
            </a:r>
            <a:r>
              <a:rPr lang="en-US" dirty="0">
                <a:cs typeface="+mj-cs"/>
              </a:rPr>
              <a:t>Aug 2020 </a:t>
            </a:r>
            <a:r>
              <a:rPr lang="th-TH" dirty="0" smtClean="0">
                <a:cs typeface="+mj-cs"/>
              </a:rPr>
              <a:t>(กรุณาให้ </a:t>
            </a:r>
            <a:r>
              <a:rPr lang="en-US" dirty="0" smtClean="0">
                <a:cs typeface="+mj-cs"/>
              </a:rPr>
              <a:t>GM </a:t>
            </a:r>
            <a:r>
              <a:rPr lang="th-TH" dirty="0" smtClean="0">
                <a:cs typeface="+mj-cs"/>
              </a:rPr>
              <a:t>อนุมัติให้เรียบร้อย)</a:t>
            </a:r>
          </a:p>
          <a:p>
            <a:pPr marL="342900" indent="-342900">
              <a:buAutoNum type="arabicParenR"/>
            </a:pPr>
            <a:r>
              <a:rPr lang="en-US" dirty="0" smtClean="0">
                <a:cs typeface="+mj-cs"/>
              </a:rPr>
              <a:t>File Presentation</a:t>
            </a:r>
            <a:r>
              <a:rPr lang="th-TH" dirty="0">
                <a:cs typeface="+mj-cs"/>
              </a:rPr>
              <a:t> </a:t>
            </a:r>
            <a:r>
              <a:rPr lang="th-TH" dirty="0" smtClean="0">
                <a:cs typeface="+mj-cs"/>
              </a:rPr>
              <a:t>ทั้ง </a:t>
            </a:r>
            <a:r>
              <a:rPr lang="en-US" dirty="0" smtClean="0">
                <a:cs typeface="+mj-cs"/>
              </a:rPr>
              <a:t>Trainer </a:t>
            </a:r>
            <a:r>
              <a:rPr lang="th-TH" dirty="0" smtClean="0">
                <a:cs typeface="+mj-cs"/>
              </a:rPr>
              <a:t>และ </a:t>
            </a:r>
            <a:r>
              <a:rPr lang="en-US" dirty="0" smtClean="0">
                <a:cs typeface="+mj-cs"/>
              </a:rPr>
              <a:t>Trainee </a:t>
            </a:r>
            <a:r>
              <a:rPr lang="th-TH" dirty="0" smtClean="0">
                <a:cs typeface="+mj-cs"/>
              </a:rPr>
              <a:t>ส่งให้ </a:t>
            </a:r>
            <a:r>
              <a:rPr lang="en-US" dirty="0" smtClean="0">
                <a:cs typeface="+mj-cs"/>
              </a:rPr>
              <a:t>HRD </a:t>
            </a:r>
            <a:r>
              <a:rPr lang="th-TH" dirty="0" smtClean="0">
                <a:cs typeface="+mj-cs"/>
              </a:rPr>
              <a:t>วันที่ </a:t>
            </a:r>
            <a:r>
              <a:rPr lang="en-US" dirty="0" smtClean="0">
                <a:cs typeface="+mj-cs"/>
              </a:rPr>
              <a:t>17 </a:t>
            </a:r>
            <a:r>
              <a:rPr lang="en-US" dirty="0">
                <a:cs typeface="+mj-cs"/>
              </a:rPr>
              <a:t>Aug </a:t>
            </a:r>
            <a:r>
              <a:rPr lang="en-US" dirty="0" smtClean="0">
                <a:cs typeface="+mj-cs"/>
              </a:rPr>
              <a:t>2020 (</a:t>
            </a:r>
            <a:r>
              <a:rPr lang="th-TH" dirty="0" smtClean="0">
                <a:cs typeface="+mj-cs"/>
              </a:rPr>
              <a:t>ก่อนส่งให้ผู้จัดการตรวจสอบก่อนค่ะ)</a:t>
            </a:r>
          </a:p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ร่างสคลิปสำหรับนำเสนอคร่าวๆ (เพื่อให้</a:t>
            </a:r>
            <a:r>
              <a:rPr lang="en-US" dirty="0" smtClean="0">
                <a:cs typeface="+mj-cs"/>
              </a:rPr>
              <a:t> SA Staff </a:t>
            </a:r>
            <a:r>
              <a:rPr lang="th-TH" dirty="0" smtClean="0">
                <a:cs typeface="+mj-cs"/>
              </a:rPr>
              <a:t>ได้มีเวลาอ่านและเตรียมตัวแปล)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1037" y="3200400"/>
            <a:ext cx="8543925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 smtClean="0"/>
              <a:t>การนำเสนอ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834" y="4724400"/>
            <a:ext cx="919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cs typeface="+mj-cs"/>
              </a:rPr>
              <a:t>Slide Presentation </a:t>
            </a:r>
            <a:r>
              <a:rPr lang="th-TH" dirty="0" smtClean="0">
                <a:cs typeface="+mj-cs"/>
              </a:rPr>
              <a:t>ทำเป็นภาษาอังกฤษ การนำเสนอ นำเสนอด้วยภาษาไทย (หากใครสามารถนำเสนอเป็นภาษาอังกฤษ โดยไม่ต้องใช้ </a:t>
            </a:r>
            <a:r>
              <a:rPr lang="en-US" dirty="0" smtClean="0">
                <a:cs typeface="+mj-cs"/>
              </a:rPr>
              <a:t>SA Staff </a:t>
            </a:r>
            <a:r>
              <a:rPr lang="th-TH" dirty="0" smtClean="0">
                <a:cs typeface="+mj-cs"/>
              </a:rPr>
              <a:t>บอกได้ค่ะ)</a:t>
            </a:r>
          </a:p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การนำเสนอ </a:t>
            </a:r>
            <a:r>
              <a:rPr lang="en-US" dirty="0" smtClean="0">
                <a:cs typeface="+mj-cs"/>
              </a:rPr>
              <a:t>Trainer </a:t>
            </a:r>
            <a:r>
              <a:rPr lang="th-TH" dirty="0" smtClean="0">
                <a:cs typeface="+mj-cs"/>
              </a:rPr>
              <a:t>นำเสนอก่อน แล้วตามด้วย </a:t>
            </a:r>
            <a:r>
              <a:rPr lang="en-US" dirty="0" smtClean="0">
                <a:cs typeface="+mj-cs"/>
              </a:rPr>
              <a:t>Trainee</a:t>
            </a:r>
            <a:endParaRPr lang="th-TH" dirty="0" smtClean="0">
              <a:cs typeface="+mj-cs"/>
            </a:endParaRPr>
          </a:p>
          <a:p>
            <a:pPr marL="342900" indent="-342900">
              <a:buAutoNum type="arabicParenR"/>
            </a:pPr>
            <a:r>
              <a:rPr lang="th-TH" dirty="0" smtClean="0">
                <a:cs typeface="+mj-cs"/>
              </a:rPr>
              <a:t>เมื่อนำเสนอจบ  </a:t>
            </a:r>
            <a:r>
              <a:rPr lang="en-US" dirty="0" smtClean="0">
                <a:cs typeface="+mj-cs"/>
              </a:rPr>
              <a:t>Mgr. </a:t>
            </a:r>
            <a:r>
              <a:rPr lang="en-US" dirty="0" err="1" smtClean="0">
                <a:cs typeface="+mj-cs"/>
              </a:rPr>
              <a:t>Agm</a:t>
            </a:r>
            <a:r>
              <a:rPr lang="en-US" dirty="0" smtClean="0">
                <a:cs typeface="+mj-cs"/>
              </a:rPr>
              <a:t> GM </a:t>
            </a:r>
            <a:r>
              <a:rPr lang="th-TH" dirty="0" smtClean="0">
                <a:cs typeface="+mj-cs"/>
              </a:rPr>
              <a:t>จะให้คำแนะนำเพิ่ม</a:t>
            </a:r>
          </a:p>
        </p:txBody>
      </p:sp>
    </p:spTree>
    <p:extLst>
      <p:ext uri="{BB962C8B-B14F-4D97-AF65-F5344CB8AC3E}">
        <p14:creationId xmlns:p14="http://schemas.microsoft.com/office/powerpoint/2010/main" val="149364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16255</TotalTime>
  <Words>297</Words>
  <Application>Microsoft Office PowerPoint</Application>
  <PresentationFormat>A4 Paper (210x297 mm)</PresentationFormat>
  <Paragraphs>98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Segoe UI</vt:lpstr>
      <vt:lpstr>Office Theme</vt:lpstr>
      <vt:lpstr>OJT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กำหนดส่ง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C010294</dc:creator>
  <cp:lastModifiedBy>NATTAPONG BANJUN</cp:lastModifiedBy>
  <cp:revision>1032</cp:revision>
  <cp:lastPrinted>2020-08-04T07:23:19Z</cp:lastPrinted>
  <dcterms:created xsi:type="dcterms:W3CDTF">2017-06-12T04:06:09Z</dcterms:created>
  <dcterms:modified xsi:type="dcterms:W3CDTF">2020-08-08T10:32:12Z</dcterms:modified>
</cp:coreProperties>
</file>