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6.png"/><Relationship Id="rId4" Type="http://schemas.openxmlformats.org/officeDocument/2006/relationships/image" Target="../media/image0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flickr.com/photos/girliemac/with/6508023747/" TargetMode="External"/><Relationship Id="rId4" Type="http://schemas.openxmlformats.org/officeDocument/2006/relationships/hyperlink" Target="https://ru.wikipedia.org/wiki/&#1057;&#1077;&#1090;&#1077;&#1074;&#1072;&#1103;_&#1084;&#1086;&#1076;&#1077;&#1083;&#1100;_OSI" TargetMode="External"/><Relationship Id="rId10" Type="http://schemas.openxmlformats.org/officeDocument/2006/relationships/image" Target="../media/image00.png"/><Relationship Id="rId9" Type="http://schemas.openxmlformats.org/officeDocument/2006/relationships/hyperlink" Target="https://www.getpostman.com/" TargetMode="External"/><Relationship Id="rId5" Type="http://schemas.openxmlformats.org/officeDocument/2006/relationships/hyperlink" Target="http://code.tutsplus.com/tutorials/http-the-protocol-every-web-developer-must-know-part-1--net-31177" TargetMode="External"/><Relationship Id="rId6" Type="http://schemas.openxmlformats.org/officeDocument/2006/relationships/hyperlink" Target="https://ru.wikipedia.org/wiki/HTCPCP" TargetMode="External"/><Relationship Id="rId7" Type="http://schemas.openxmlformats.org/officeDocument/2006/relationships/hyperlink" Target="https://ru.wikipedia.org/wiki/REST" TargetMode="External"/><Relationship Id="rId8" Type="http://schemas.openxmlformats.org/officeDocument/2006/relationships/hyperlink" Target="http://www.telerik.com/fiddl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9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m1_header.png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91600" y="-77520"/>
            <a:ext cx="9143998" cy="226389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type="ctrTitle"/>
          </p:nvPr>
        </p:nvSpPr>
        <p:spPr>
          <a:xfrm>
            <a:off x="1643350" y="364600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Клиент-серверная архитектура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279975" y="468228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Барташук Павел, Android Dev</a:t>
            </a:r>
          </a:p>
        </p:txBody>
      </p:sp>
      <p:pic>
        <p:nvPicPr>
          <p:cNvPr descr="6508023747_a531e66172_o.jpg"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2835" y="1935800"/>
            <a:ext cx="2938325" cy="23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Статусы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201850" y="856100"/>
            <a:ext cx="80877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500</a:t>
            </a:r>
          </a:p>
        </p:txBody>
      </p:sp>
      <p:pic>
        <p:nvPicPr>
          <p:cNvPr descr="6509400855_f36a7fea54_o.jpg"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937" y="1350200"/>
            <a:ext cx="4367525" cy="34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CRUD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229675" y="856100"/>
            <a:ext cx="8695200" cy="4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CRUD - акроним для четырех базовых функций, используемых для работы с хранилищами данных.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С - Create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 - Read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 - Update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 - Delete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Postman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26" y="1350200"/>
            <a:ext cx="8573848" cy="10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201850" y="856100"/>
            <a:ext cx="80877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Postman - инструмент для формирования запросов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Пример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00" y="890900"/>
            <a:ext cx="8425900" cy="37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Материалы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71900" y="1919075"/>
            <a:ext cx="8222100" cy="311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https://www.flickr.com/photos/girliemac/with/6508023747/</a:t>
            </a:r>
            <a:r>
              <a:rPr lang="en" sz="1200"/>
              <a:t> - сайт с котиками</a:t>
            </a:r>
          </a:p>
          <a:p>
            <a:pPr lv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https://ru.wikipedia.org/wiki/Сетевая_модель_OSI</a:t>
            </a:r>
          </a:p>
          <a:p>
            <a:pPr lv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http://code.tutsplus.com/tutorials/http-the-protocol-every-web-developer-must-know-part-1--net-31177</a:t>
            </a:r>
          </a:p>
          <a:p>
            <a:pPr lv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https://ru.wikipedia.org/wiki/HTCPCP</a:t>
            </a:r>
          </a:p>
          <a:p>
            <a:pPr lv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7"/>
              </a:rPr>
              <a:t>https://ru.wikipedia.org/wiki/REST</a:t>
            </a:r>
          </a:p>
          <a:p>
            <a:pPr lv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8"/>
              </a:rPr>
              <a:t>http://www.telerik.com/fiddler</a:t>
            </a:r>
          </a:p>
          <a:p>
            <a:pPr lv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9"/>
              </a:rPr>
              <a:t>https://www.getpostman.com/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descr="rm_logo.png" id="157" name="Shape 15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64199" y="194925"/>
            <a:ext cx="1281125" cy="127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План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Протокол HTTP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URL и запросы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Статусы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CRUD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Postman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Пример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Дополнительные материалы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m_logo.pn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4199" y="194925"/>
            <a:ext cx="1281125" cy="127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Протокол HTTP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118325" y="772575"/>
            <a:ext cx="85956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Модель OSI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700" y="1141475"/>
            <a:ext cx="5072350" cy="38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Протокол HTTP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08800" y="814325"/>
            <a:ext cx="2846700" cy="3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Действия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Request 		запрос</a:t>
            </a:r>
          </a:p>
          <a:p>
            <a:pPr indent="-228600" lvl="0" marL="457200">
              <a:spcBef>
                <a:spcPts val="0"/>
              </a:spcBef>
              <a:buClr>
                <a:schemeClr val="lt2"/>
              </a:buClr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Response 		ответ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3988125" y="814325"/>
            <a:ext cx="5059800" cy="4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Роли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Клиент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Посредник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Сервер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URL и запросы</a:t>
            </a:r>
          </a:p>
        </p:txBody>
      </p:sp>
      <p:pic>
        <p:nvPicPr>
          <p:cNvPr descr="http1-request-response.png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675" y="847425"/>
            <a:ext cx="4438650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1-url-structure.png"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4462" y="3003575"/>
            <a:ext cx="67341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URL и запросы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236650" y="828250"/>
            <a:ext cx="8688300" cy="4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Действия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GET - получить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POST - отправить (создать)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PUT - положить</a:t>
            </a:r>
          </a:p>
          <a:p>
            <a:pPr indent="-228600" lvl="0" marL="457200">
              <a:spcBef>
                <a:spcPts val="0"/>
              </a:spcBef>
              <a:buClr>
                <a:schemeClr val="lt2"/>
              </a:buClr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DELETE - удалить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Статусы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257525" y="870000"/>
            <a:ext cx="8667300" cy="41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1xx - информационное сообщение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2xx - сообщение об успехе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3xx - перенаправление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4xx - ошибка клиента</a:t>
            </a:r>
          </a:p>
          <a:p>
            <a:pPr indent="-228600" lvl="0" marL="457200">
              <a:spcBef>
                <a:spcPts val="0"/>
              </a:spcBef>
              <a:buClr>
                <a:schemeClr val="lt2"/>
              </a:buClr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5xx - ошибка сервера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Статусы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201850" y="856100"/>
            <a:ext cx="80877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401</a:t>
            </a:r>
          </a:p>
        </p:txBody>
      </p:sp>
      <p:pic>
        <p:nvPicPr>
          <p:cNvPr descr="6508023065_1b3bf710ce_o.jp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162" y="1350200"/>
            <a:ext cx="4297074" cy="34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Статусы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201850" y="856100"/>
            <a:ext cx="80877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418</a:t>
            </a:r>
          </a:p>
        </p:txBody>
      </p:sp>
      <p:pic>
        <p:nvPicPr>
          <p:cNvPr descr="6508102407_4daeef6529_o.jp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454" y="1350200"/>
            <a:ext cx="4334475" cy="346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