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–Иван Арсентьев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9900" y="952500"/>
            <a:ext cx="95250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68707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952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Основы Android разработки</a:t>
            </a:r>
          </a:p>
        </p:txBody>
      </p:sp>
      <p:sp>
        <p:nvSpPr>
          <p:cNvPr id="120" name="Shape 120"/>
          <p:cNvSpPr/>
          <p:nvPr/>
        </p:nvSpPr>
        <p:spPr>
          <a:xfrm>
            <a:off x="17605386" y="12243010"/>
            <a:ext cx="670552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/>
            </a:pPr>
            <a:r>
              <a:t>Pavel &amp;&amp; Roman  </a:t>
            </a:r>
            <a:br/>
            <a:r>
              <a:t>Team Led. &amp;&amp; Android Dev.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8600122" y="6426199"/>
            <a:ext cx="718375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ListView or RecyclerView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1217592" y="6426199"/>
            <a:ext cx="1948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gradle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840681" y="1168399"/>
            <a:ext cx="22702640" cy="1137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1.	Среда разработки</a:t>
            </a:r>
          </a:p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2.	Что такое Context?</a:t>
            </a:r>
          </a:p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3.	Что такое Activity?</a:t>
            </a:r>
          </a:p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4.	Жизненный цикл Activity</a:t>
            </a:r>
          </a:p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5.	Что такое Fragment?</a:t>
            </a:r>
          </a:p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6.	Жизненный цикл Fragment</a:t>
            </a:r>
          </a:p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7.	В чем отличие Activity от Fragment?</a:t>
            </a:r>
          </a:p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8.	Как передавать данные между Activity’s (Fragment’s) т.е. Intent or Bundle?</a:t>
            </a:r>
          </a:p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9.	ListView какашка, RecyclerView норм </a:t>
            </a:r>
          </a:p>
          <a:p>
            <a:pPr algn="l" defTabSz="457200">
              <a:defRPr sz="6200">
                <a:latin typeface="Helvetica"/>
                <a:ea typeface="Helvetica"/>
                <a:cs typeface="Helvetica"/>
                <a:sym typeface="Helvetica"/>
              </a:defRPr>
            </a:pPr>
            <a:r>
              <a:t>	10.	Сборщик проектов, почему используется gradle, а не другой?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90780" y="380580"/>
            <a:ext cx="54686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Среда разработки</a:t>
            </a:r>
          </a:p>
        </p:txBody>
      </p:sp>
      <p:pic>
        <p:nvPicPr>
          <p:cNvPr id="125" name="AndroidStud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512" y="7624261"/>
            <a:ext cx="3326265" cy="3326265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5820195" y="8855594"/>
            <a:ext cx="43370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Android Studio</a:t>
            </a:r>
          </a:p>
        </p:txBody>
      </p:sp>
      <p:sp>
        <p:nvSpPr>
          <p:cNvPr id="127" name="Shape 127"/>
          <p:cNvSpPr/>
          <p:nvPr/>
        </p:nvSpPr>
        <p:spPr>
          <a:xfrm>
            <a:off x="13409685" y="8963544"/>
            <a:ext cx="98458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https://developer.android.com/studio/index.html</a:t>
            </a:r>
          </a:p>
        </p:txBody>
      </p:sp>
      <p:sp>
        <p:nvSpPr>
          <p:cNvPr id="128" name="Shape 128"/>
          <p:cNvSpPr/>
          <p:nvPr/>
        </p:nvSpPr>
        <p:spPr>
          <a:xfrm>
            <a:off x="16138416" y="4633115"/>
            <a:ext cx="43324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http://goo.gl/RJ0X7B</a:t>
            </a:r>
          </a:p>
        </p:txBody>
      </p:sp>
      <p:sp>
        <p:nvSpPr>
          <p:cNvPr id="129" name="Shape 129"/>
          <p:cNvSpPr/>
          <p:nvPr/>
        </p:nvSpPr>
        <p:spPr>
          <a:xfrm>
            <a:off x="7303857" y="4525165"/>
            <a:ext cx="131381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JDK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45272" y="331706"/>
            <a:ext cx="23025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Context</a:t>
            </a:r>
          </a:p>
        </p:txBody>
      </p:sp>
      <p:pic>
        <p:nvPicPr>
          <p:cNvPr id="132" name="context_diagram-filtere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0593" y="-353021"/>
            <a:ext cx="16562814" cy="14422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95982" y="175910"/>
            <a:ext cx="565213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Что такое Activity? </a:t>
            </a:r>
            <a:br/>
            <a:r>
              <a:t>Жизненный цикл</a:t>
            </a:r>
          </a:p>
        </p:txBody>
      </p:sp>
      <p:pic>
        <p:nvPicPr>
          <p:cNvPr id="135" name="activity_lifecycle-enhance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0302" y="-6826"/>
            <a:ext cx="10623396" cy="13729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38553" y="201100"/>
            <a:ext cx="632269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Что такое Fragment? </a:t>
            </a:r>
            <a:br/>
            <a:r>
              <a:t>Жизненный цикл</a:t>
            </a:r>
          </a:p>
        </p:txBody>
      </p:sp>
      <p:pic>
        <p:nvPicPr>
          <p:cNvPr id="138" name="fragment_lyfecyc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2317" y="-127232"/>
            <a:ext cx="5376213" cy="1385977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11979599" y="-50801"/>
            <a:ext cx="12184996" cy="138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300"/>
            </a:pPr>
            <a:r>
              <a:t>onAttach(): при выполнении этого метода фрагмент ассоциируется с определенной activity. На этом этапе фрагмент и activity еще не полностью инициализированы.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onCreate(): происходит создание фрагмента. Этот метод вызывается после вызова соответствующего метода onCreate() у activity.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onCreateView(): фрагмент создает визуальный интерфейс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onActivityCreated(): вызывается после создания activity. С этого момента к компонентам интерфейса можно обращаться через метод findViewById()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onStart(): вызывается, когда фрагмент становится видимым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onResume(): фрагмент становится активным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onPause(): фрагмент продолжает оставаться видимым, но уже не активен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onStop(): фрагмент больше не является видимым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onDestroyView(): уничтожается интерфейс, представляющий фрагмент</a:t>
            </a:r>
          </a:p>
          <a:p>
            <a:pPr>
              <a:defRPr sz="3300"/>
            </a:pPr>
          </a:p>
          <a:p>
            <a:pPr>
              <a:defRPr sz="3300"/>
            </a:pPr>
            <a:r>
              <a:t>onDestroy(): окончательно уничтожение фрагмента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fragment_tabl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63116" y="1923945"/>
            <a:ext cx="19783223" cy="1117887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430270" y="405770"/>
            <a:ext cx="68980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Фрагменты - это круто!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785820" y="632480"/>
            <a:ext cx="17030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Intent</a:t>
            </a:r>
          </a:p>
        </p:txBody>
      </p:sp>
      <p:sp>
        <p:nvSpPr>
          <p:cNvPr id="145" name="Shape 145"/>
          <p:cNvSpPr/>
          <p:nvPr/>
        </p:nvSpPr>
        <p:spPr>
          <a:xfrm>
            <a:off x="5157787" y="3242803"/>
            <a:ext cx="1406842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Intent intent = new Intent(this, ActivityTwo.class);</a:t>
            </a:r>
          </a:p>
          <a:p>
            <a:pPr algn="l"/>
            <a:r>
              <a:t>startActivity(intent);</a:t>
            </a:r>
          </a:p>
        </p:txBody>
      </p:sp>
      <p:sp>
        <p:nvSpPr>
          <p:cNvPr id="146" name="Shape 146"/>
          <p:cNvSpPr/>
          <p:nvPr/>
        </p:nvSpPr>
        <p:spPr>
          <a:xfrm>
            <a:off x="5246052" y="5664200"/>
            <a:ext cx="1389189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Intent intent = new Intent(this, ActivityTwo.class);</a:t>
            </a:r>
            <a:br/>
            <a:r>
              <a:t>intent.putExtra(’’mades’’, ’’Yeah baby!’’);</a:t>
            </a:r>
          </a:p>
          <a:p>
            <a:pPr algn="l"/>
            <a:r>
              <a:t>startActivity(intent);</a:t>
            </a:r>
          </a:p>
        </p:txBody>
      </p:sp>
      <p:sp>
        <p:nvSpPr>
          <p:cNvPr id="147" name="Shape 147"/>
          <p:cNvSpPr/>
          <p:nvPr/>
        </p:nvSpPr>
        <p:spPr>
          <a:xfrm>
            <a:off x="5294291" y="8847596"/>
            <a:ext cx="1316545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Intent intent = getIntent();</a:t>
            </a:r>
          </a:p>
          <a:p>
            <a:pPr algn="l"/>
            <a:r>
              <a:t>String ready = intent.getStringExtra(’’mades’’);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297274" y="405770"/>
            <a:ext cx="21259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Bundle</a:t>
            </a:r>
          </a:p>
        </p:txBody>
      </p:sp>
      <p:sp>
        <p:nvSpPr>
          <p:cNvPr id="150" name="Shape 150"/>
          <p:cNvSpPr/>
          <p:nvPr/>
        </p:nvSpPr>
        <p:spPr>
          <a:xfrm>
            <a:off x="5797943" y="1737170"/>
            <a:ext cx="14653261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public static Fragment newInstance(String name) {</a:t>
            </a:r>
          </a:p>
          <a:p>
            <a:pPr lvl="7" algn="l"/>
            <a:r>
              <a:t>Fragment frag = new SecondFragment();</a:t>
            </a:r>
          </a:p>
          <a:p>
            <a:pPr lvl="7" algn="l"/>
            <a:r>
              <a:t>Bundle bundle = new Bundle();</a:t>
            </a:r>
          </a:p>
          <a:p>
            <a:pPr lvl="7" algn="l"/>
            <a:r>
              <a:t>bundle.putString(’’name’’, name);</a:t>
            </a:r>
          </a:p>
          <a:p>
            <a:pPr lvl="7" algn="l"/>
            <a:r>
              <a:t>frag.setArguments(bundle);</a:t>
            </a:r>
          </a:p>
          <a:p>
            <a:pPr lvl="7" algn="l"/>
            <a:r>
              <a:t>return frag;</a:t>
            </a:r>
          </a:p>
          <a:p>
            <a:pPr algn="l"/>
            <a:r>
              <a:t>}</a:t>
            </a:r>
          </a:p>
        </p:txBody>
      </p:sp>
      <p:sp>
        <p:nvSpPr>
          <p:cNvPr id="151" name="Shape 151"/>
          <p:cNvSpPr/>
          <p:nvPr/>
        </p:nvSpPr>
        <p:spPr>
          <a:xfrm>
            <a:off x="6309042" y="8353766"/>
            <a:ext cx="1176591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Bundle bundle = getArguments();</a:t>
            </a:r>
          </a:p>
          <a:p>
            <a:pPr algn="l"/>
            <a:r>
              <a:t>String name = bundle.getString(’’name’’);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