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143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5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5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37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82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8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7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0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3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B45AC0-424F-4B0E-9262-3773E85F3B91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59F15D-236D-40FE-B6E7-58CB5AC6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Работа с файлами. Валидация файлов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 группы ИС-402</a:t>
            </a:r>
          </a:p>
          <a:p>
            <a:r>
              <a:rPr lang="ru-RU" dirty="0" smtClean="0"/>
              <a:t>Привалов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4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4039801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главной странице расположена форма в который пользователь должен выбрать файлы определенного формата для использования в работе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20" y="1828800"/>
            <a:ext cx="571579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7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Результата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данной странице предоставлен результат работы скриптов</a:t>
            </a:r>
          </a:p>
          <a:p>
            <a:pPr marL="0" indent="0">
              <a:buNone/>
            </a:pPr>
            <a:r>
              <a:rPr lang="ru-RU" dirty="0" smtClean="0"/>
              <a:t>1 строка: файл формата </a:t>
            </a:r>
            <a:r>
              <a:rPr lang="en-US" dirty="0" smtClean="0"/>
              <a:t>XML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строка: файл формата </a:t>
            </a:r>
            <a:r>
              <a:rPr lang="en-US" dirty="0" smtClean="0"/>
              <a:t>JSON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строка: файл формата </a:t>
            </a:r>
            <a:r>
              <a:rPr lang="en-US" dirty="0" smtClean="0"/>
              <a:t>CSV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908874"/>
            <a:ext cx="9231013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4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1"/>
            <a:ext cx="4846320" cy="27428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данных </a:t>
            </a:r>
            <a:r>
              <a:rPr lang="ru-RU" dirty="0" err="1" smtClean="0"/>
              <a:t>скринах</a:t>
            </a:r>
            <a:r>
              <a:rPr lang="ru-RU" dirty="0" smtClean="0"/>
              <a:t> предоставлено содержание файла </a:t>
            </a:r>
            <a:r>
              <a:rPr lang="en-US" dirty="0" smtClean="0"/>
              <a:t>xml</a:t>
            </a:r>
            <a:r>
              <a:rPr lang="ru-RU" dirty="0" smtClean="0"/>
              <a:t> и скрипт </a:t>
            </a:r>
            <a:r>
              <a:rPr lang="en-US" dirty="0" err="1" smtClean="0"/>
              <a:t>php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Данный код  по заданному элементу (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Осуществляет поиск определённых значений относящихся к данному идентификатору (</a:t>
            </a:r>
            <a:r>
              <a:rPr lang="en-US" dirty="0" smtClean="0"/>
              <a:t>name , price, </a:t>
            </a:r>
            <a:r>
              <a:rPr lang="en-US" dirty="0" err="1" smtClean="0"/>
              <a:t>discounr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Выводит эти данные на страницу и заносит в </a:t>
            </a:r>
            <a:r>
              <a:rPr lang="ru-RU" dirty="0" err="1" smtClean="0"/>
              <a:t>бд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080" y="4571696"/>
            <a:ext cx="2337112" cy="22863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73" y="2613891"/>
            <a:ext cx="5481459" cy="42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0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516663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Данный код считывает </a:t>
            </a:r>
            <a:r>
              <a:rPr lang="en-US" sz="2800" dirty="0" err="1" smtClean="0"/>
              <a:t>Json</a:t>
            </a:r>
            <a:r>
              <a:rPr lang="ru-RU" sz="2800" dirty="0" smtClean="0"/>
              <a:t> файл после чего осуществляет проверку ключа</a:t>
            </a:r>
            <a:r>
              <a:rPr lang="en-US" sz="2800" dirty="0"/>
              <a:t> </a:t>
            </a:r>
            <a:r>
              <a:rPr lang="en-US" sz="2800" dirty="0" smtClean="0"/>
              <a:t>(key)</a:t>
            </a:r>
            <a:r>
              <a:rPr lang="ru-RU" sz="2800" dirty="0" smtClean="0"/>
              <a:t> и вывод сообщение отсутствия или </a:t>
            </a:r>
            <a:r>
              <a:rPr lang="ru-RU" sz="2800" dirty="0" err="1" smtClean="0"/>
              <a:t>присутсвия</a:t>
            </a:r>
            <a:r>
              <a:rPr lang="ru-RU" sz="2800" dirty="0" smtClean="0"/>
              <a:t> ключа в данном файле, так же записывает файл в </a:t>
            </a:r>
            <a:r>
              <a:rPr lang="ru-RU" sz="2800" dirty="0" err="1" smtClean="0"/>
              <a:t>бд</a:t>
            </a:r>
            <a:r>
              <a:rPr lang="ru-RU" sz="28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070" y="4645337"/>
            <a:ext cx="3077004" cy="17623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70" y="1376219"/>
            <a:ext cx="4542188" cy="32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2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1418" y="1828800"/>
            <a:ext cx="623454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Скрипт для файлов формата </a:t>
            </a:r>
            <a:r>
              <a:rPr lang="en-US" sz="2800" dirty="0" smtClean="0"/>
              <a:t>csv</a:t>
            </a:r>
            <a:r>
              <a:rPr lang="ru-RU" sz="2800" dirty="0" smtClean="0"/>
              <a:t> осуществляет поиск по определенному значению в столбце, при нахождении в файле  данного значения, будет выведена вся строка в которой присутствовало значение, так же нашедшие данные записывает в </a:t>
            </a:r>
            <a:r>
              <a:rPr lang="ru-RU" sz="2800" dirty="0" err="1" smtClean="0"/>
              <a:t>бд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55" y="5248050"/>
            <a:ext cx="2800741" cy="1609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255" y="1319766"/>
            <a:ext cx="4064002" cy="39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252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16</TotalTime>
  <Words>173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Работа с файлами. Валидация файлов</vt:lpstr>
      <vt:lpstr>Главная страница</vt:lpstr>
      <vt:lpstr>Страница Результата </vt:lpstr>
      <vt:lpstr>Скрипт XML</vt:lpstr>
      <vt:lpstr>Скрипт JSON</vt:lpstr>
      <vt:lpstr>Скрипт CSV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файлами. Валидация файлов</dc:title>
  <dc:creator>pablo eskobar</dc:creator>
  <cp:lastModifiedBy>pablo eskobar</cp:lastModifiedBy>
  <cp:revision>2</cp:revision>
  <dcterms:created xsi:type="dcterms:W3CDTF">2023-12-13T15:08:29Z</dcterms:created>
  <dcterms:modified xsi:type="dcterms:W3CDTF">2023-12-13T15:24:45Z</dcterms:modified>
</cp:coreProperties>
</file>