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59" r:id="rId3"/>
    <p:sldId id="260" r:id="rId4"/>
    <p:sldId id="261" r:id="rId5"/>
    <p:sldId id="262" r:id="rId6"/>
    <p:sldId id="265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D154A-6E39-44C3-90C1-9E4409D6BB70}" v="561" dt="2023-05-06T17:17:02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4392A-D641-4143-831E-384657D28F6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CBEEE8-02F8-4F4E-8C94-0FF881EB6E3C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Times New Roman"/>
              <a:cs typeface="Times New Roman"/>
            </a:rPr>
            <a:t>Разрабатывать алгоритм поставленной задачи.</a:t>
          </a:r>
          <a:endParaRPr lang="en-US" dirty="0">
            <a:latin typeface="Times New Roman"/>
            <a:cs typeface="Times New Roman"/>
          </a:endParaRPr>
        </a:p>
      </dgm:t>
    </dgm:pt>
    <dgm:pt modelId="{60907D88-1345-47CB-96C8-EECD5C16610C}" type="parTrans" cxnId="{670CEAE2-FE4B-443E-8F22-032ACC29685C}">
      <dgm:prSet/>
      <dgm:spPr/>
      <dgm:t>
        <a:bodyPr/>
        <a:lstStyle/>
        <a:p>
          <a:endParaRPr lang="en-US"/>
        </a:p>
      </dgm:t>
    </dgm:pt>
    <dgm:pt modelId="{7D0D5873-07B0-441C-97DF-965BB4E70754}" type="sibTrans" cxnId="{670CEAE2-FE4B-443E-8F22-032ACC29685C}">
      <dgm:prSet/>
      <dgm:spPr/>
      <dgm:t>
        <a:bodyPr/>
        <a:lstStyle/>
        <a:p>
          <a:endParaRPr lang="en-US"/>
        </a:p>
      </dgm:t>
    </dgm:pt>
    <dgm:pt modelId="{07488C07-5AAB-4A02-A2DC-AEE79B3C9F5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Times New Roman"/>
              <a:cs typeface="Times New Roman"/>
            </a:rPr>
            <a:t>Реализовывать алгоритм средствами автоматизированного проектирования.</a:t>
          </a:r>
          <a:endParaRPr lang="en-US" dirty="0">
            <a:latin typeface="Times New Roman"/>
            <a:cs typeface="Times New Roman"/>
          </a:endParaRPr>
        </a:p>
      </dgm:t>
    </dgm:pt>
    <dgm:pt modelId="{FA831F63-2E16-4D4C-B346-FF9A3794A5FC}" type="parTrans" cxnId="{1F10107F-AC82-4BC9-B138-480B64D52CEC}">
      <dgm:prSet/>
      <dgm:spPr/>
      <dgm:t>
        <a:bodyPr/>
        <a:lstStyle/>
        <a:p>
          <a:endParaRPr lang="en-US"/>
        </a:p>
      </dgm:t>
    </dgm:pt>
    <dgm:pt modelId="{9803E93D-78BE-4EF4-9AF4-5438B9C621EA}" type="sibTrans" cxnId="{1F10107F-AC82-4BC9-B138-480B64D52CEC}">
      <dgm:prSet/>
      <dgm:spPr/>
      <dgm:t>
        <a:bodyPr/>
        <a:lstStyle/>
        <a:p>
          <a:endParaRPr lang="en-US"/>
        </a:p>
      </dgm:t>
    </dgm:pt>
    <dgm:pt modelId="{238D29FE-4254-449E-930F-A0A56763396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Times New Roman"/>
              <a:cs typeface="Times New Roman"/>
            </a:rPr>
            <a:t>Разрабатывать код программного продукта на основе готовой спецификации на уровне модуля с использованием современных языков программирования.</a:t>
          </a:r>
          <a:endParaRPr lang="en-US" dirty="0">
            <a:latin typeface="Times New Roman"/>
            <a:cs typeface="Times New Roman"/>
          </a:endParaRPr>
        </a:p>
      </dgm:t>
    </dgm:pt>
    <dgm:pt modelId="{1262EF50-55FA-4800-8457-9BE40BBB63FF}" type="parTrans" cxnId="{01E8CC6F-1DC6-4E13-B187-4004AE9F4440}">
      <dgm:prSet/>
      <dgm:spPr/>
      <dgm:t>
        <a:bodyPr/>
        <a:lstStyle/>
        <a:p>
          <a:endParaRPr lang="en-US"/>
        </a:p>
      </dgm:t>
    </dgm:pt>
    <dgm:pt modelId="{30540268-3C82-46B9-92CE-8BFA4B091A83}" type="sibTrans" cxnId="{01E8CC6F-1DC6-4E13-B187-4004AE9F4440}">
      <dgm:prSet/>
      <dgm:spPr/>
      <dgm:t>
        <a:bodyPr/>
        <a:lstStyle/>
        <a:p>
          <a:endParaRPr lang="en-US"/>
        </a:p>
      </dgm:t>
    </dgm:pt>
    <dgm:pt modelId="{EFD60C08-C53A-418B-928B-CDD6C3FE23B9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Times New Roman"/>
              <a:cs typeface="Times New Roman"/>
            </a:rPr>
            <a:t>Провести отладку программного продукта с использованием</a:t>
          </a:r>
          <a:r>
            <a:rPr lang="ru-RU" dirty="0"/>
            <a:t> инструментальных средств.</a:t>
          </a:r>
          <a:endParaRPr lang="en-US" dirty="0"/>
        </a:p>
      </dgm:t>
    </dgm:pt>
    <dgm:pt modelId="{29F493AC-0D26-49DC-BE2D-470C014AE1E6}" type="parTrans" cxnId="{69760ADE-EAED-4A70-8012-25FD4BCC0AD1}">
      <dgm:prSet/>
      <dgm:spPr/>
      <dgm:t>
        <a:bodyPr/>
        <a:lstStyle/>
        <a:p>
          <a:endParaRPr lang="en-US"/>
        </a:p>
      </dgm:t>
    </dgm:pt>
    <dgm:pt modelId="{B980D59F-868E-447C-BBF8-01B3DC191222}" type="sibTrans" cxnId="{69760ADE-EAED-4A70-8012-25FD4BCC0AD1}">
      <dgm:prSet/>
      <dgm:spPr/>
      <dgm:t>
        <a:bodyPr/>
        <a:lstStyle/>
        <a:p>
          <a:endParaRPr lang="en-US"/>
        </a:p>
      </dgm:t>
    </dgm:pt>
    <dgm:pt modelId="{2777DB21-6B83-4E94-AEB0-A2CE84FF0859}" type="pres">
      <dgm:prSet presAssocID="{EFE4392A-D641-4143-831E-384657D28F60}" presName="root" presStyleCnt="0">
        <dgm:presLayoutVars>
          <dgm:dir/>
          <dgm:resizeHandles val="exact"/>
        </dgm:presLayoutVars>
      </dgm:prSet>
      <dgm:spPr/>
    </dgm:pt>
    <dgm:pt modelId="{8E1A738C-A0B6-4488-8356-27331BC982E3}" type="pres">
      <dgm:prSet presAssocID="{A6CBEEE8-02F8-4F4E-8C94-0FF881EB6E3C}" presName="compNode" presStyleCnt="0"/>
      <dgm:spPr/>
    </dgm:pt>
    <dgm:pt modelId="{61240704-8913-46F9-9105-A465F9324080}" type="pres">
      <dgm:prSet presAssocID="{A6CBEEE8-02F8-4F4E-8C94-0FF881EB6E3C}" presName="bgRect" presStyleLbl="bgShp" presStyleIdx="0" presStyleCnt="4"/>
      <dgm:spPr/>
    </dgm:pt>
    <dgm:pt modelId="{5D48663E-E324-484B-8AF6-D7AE4758A12B}" type="pres">
      <dgm:prSet presAssocID="{A6CBEEE8-02F8-4F4E-8C94-0FF881EB6E3C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37DCA485-7906-4DC8-A055-EC420A5432A5}" type="pres">
      <dgm:prSet presAssocID="{A6CBEEE8-02F8-4F4E-8C94-0FF881EB6E3C}" presName="spaceRect" presStyleCnt="0"/>
      <dgm:spPr/>
    </dgm:pt>
    <dgm:pt modelId="{563B1019-7B05-41C4-8194-43A4ABCA0537}" type="pres">
      <dgm:prSet presAssocID="{A6CBEEE8-02F8-4F4E-8C94-0FF881EB6E3C}" presName="parTx" presStyleLbl="revTx" presStyleIdx="0" presStyleCnt="4">
        <dgm:presLayoutVars>
          <dgm:chMax val="0"/>
          <dgm:chPref val="0"/>
        </dgm:presLayoutVars>
      </dgm:prSet>
      <dgm:spPr/>
    </dgm:pt>
    <dgm:pt modelId="{D29896B9-1876-4A3F-975B-FFFF907B7C18}" type="pres">
      <dgm:prSet presAssocID="{7D0D5873-07B0-441C-97DF-965BB4E70754}" presName="sibTrans" presStyleCnt="0"/>
      <dgm:spPr/>
    </dgm:pt>
    <dgm:pt modelId="{5C72D904-5541-4526-B7C1-13718370A9B0}" type="pres">
      <dgm:prSet presAssocID="{07488C07-5AAB-4A02-A2DC-AEE79B3C9F57}" presName="compNode" presStyleCnt="0"/>
      <dgm:spPr/>
    </dgm:pt>
    <dgm:pt modelId="{54954A7A-760E-4A80-8E25-0BFC0B043950}" type="pres">
      <dgm:prSet presAssocID="{07488C07-5AAB-4A02-A2DC-AEE79B3C9F57}" presName="bgRect" presStyleLbl="bgShp" presStyleIdx="1" presStyleCnt="4"/>
      <dgm:spPr/>
    </dgm:pt>
    <dgm:pt modelId="{2696FBDD-BD74-4A86-900E-2DE22D9A8A1D}" type="pres">
      <dgm:prSet presAssocID="{07488C07-5AAB-4A02-A2DC-AEE79B3C9F57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роцессор"/>
        </a:ext>
      </dgm:extLst>
    </dgm:pt>
    <dgm:pt modelId="{E6FF195F-6811-45E9-8946-C303AF85FECB}" type="pres">
      <dgm:prSet presAssocID="{07488C07-5AAB-4A02-A2DC-AEE79B3C9F57}" presName="spaceRect" presStyleCnt="0"/>
      <dgm:spPr/>
    </dgm:pt>
    <dgm:pt modelId="{1FDF638F-7C2C-4406-8172-B4388246A722}" type="pres">
      <dgm:prSet presAssocID="{07488C07-5AAB-4A02-A2DC-AEE79B3C9F57}" presName="parTx" presStyleLbl="revTx" presStyleIdx="1" presStyleCnt="4">
        <dgm:presLayoutVars>
          <dgm:chMax val="0"/>
          <dgm:chPref val="0"/>
        </dgm:presLayoutVars>
      </dgm:prSet>
      <dgm:spPr/>
    </dgm:pt>
    <dgm:pt modelId="{90468429-FE9C-4109-8EE4-9F0BD7EFA025}" type="pres">
      <dgm:prSet presAssocID="{9803E93D-78BE-4EF4-9AF4-5438B9C621EA}" presName="sibTrans" presStyleCnt="0"/>
      <dgm:spPr/>
    </dgm:pt>
    <dgm:pt modelId="{6D91A847-53E7-4FC6-996B-4A4C7542D5C0}" type="pres">
      <dgm:prSet presAssocID="{238D29FE-4254-449E-930F-A0A567633965}" presName="compNode" presStyleCnt="0"/>
      <dgm:spPr/>
    </dgm:pt>
    <dgm:pt modelId="{0E28B896-4204-4520-A3A6-A7A0FE1923DC}" type="pres">
      <dgm:prSet presAssocID="{238D29FE-4254-449E-930F-A0A567633965}" presName="bgRect" presStyleLbl="bgShp" presStyleIdx="2" presStyleCnt="4"/>
      <dgm:spPr/>
    </dgm:pt>
    <dgm:pt modelId="{679A7DB8-1DBE-470F-A98B-7710D23EA0E2}" type="pres">
      <dgm:prSet presAssocID="{238D29FE-4254-449E-930F-A0A567633965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2D7A99B0-EBE5-44E4-BE5F-A6ABBA554D02}" type="pres">
      <dgm:prSet presAssocID="{238D29FE-4254-449E-930F-A0A567633965}" presName="spaceRect" presStyleCnt="0"/>
      <dgm:spPr/>
    </dgm:pt>
    <dgm:pt modelId="{2B7D882A-33A8-40FB-9534-3C90ECABFEE7}" type="pres">
      <dgm:prSet presAssocID="{238D29FE-4254-449E-930F-A0A567633965}" presName="parTx" presStyleLbl="revTx" presStyleIdx="2" presStyleCnt="4">
        <dgm:presLayoutVars>
          <dgm:chMax val="0"/>
          <dgm:chPref val="0"/>
        </dgm:presLayoutVars>
      </dgm:prSet>
      <dgm:spPr/>
    </dgm:pt>
    <dgm:pt modelId="{D9475E8C-E795-4795-BD9E-E49979B3B6B2}" type="pres">
      <dgm:prSet presAssocID="{30540268-3C82-46B9-92CE-8BFA4B091A83}" presName="sibTrans" presStyleCnt="0"/>
      <dgm:spPr/>
    </dgm:pt>
    <dgm:pt modelId="{82D05C2E-BBD0-4FD1-84FD-25AC898D4EB7}" type="pres">
      <dgm:prSet presAssocID="{EFD60C08-C53A-418B-928B-CDD6C3FE23B9}" presName="compNode" presStyleCnt="0"/>
      <dgm:spPr/>
    </dgm:pt>
    <dgm:pt modelId="{364A857D-2744-4447-94D6-BE16129A2CA2}" type="pres">
      <dgm:prSet presAssocID="{EFD60C08-C53A-418B-928B-CDD6C3FE23B9}" presName="bgRect" presStyleLbl="bgShp" presStyleIdx="3" presStyleCnt="4"/>
      <dgm:spPr/>
    </dgm:pt>
    <dgm:pt modelId="{C3711C4F-257D-4946-88CC-3F1D6995C4E1}" type="pres">
      <dgm:prSet presAssocID="{EFD60C08-C53A-418B-928B-CDD6C3FE23B9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Монеты"/>
        </a:ext>
      </dgm:extLst>
    </dgm:pt>
    <dgm:pt modelId="{6D161D4A-CD01-4488-992C-F1A639E2218E}" type="pres">
      <dgm:prSet presAssocID="{EFD60C08-C53A-418B-928B-CDD6C3FE23B9}" presName="spaceRect" presStyleCnt="0"/>
      <dgm:spPr/>
    </dgm:pt>
    <dgm:pt modelId="{5937ED6F-441E-49BD-B14F-0A37393AD6B2}" type="pres">
      <dgm:prSet presAssocID="{EFD60C08-C53A-418B-928B-CDD6C3FE23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AA7581B-7D6F-44D2-8246-83AC93E9004E}" type="presOf" srcId="{EFD60C08-C53A-418B-928B-CDD6C3FE23B9}" destId="{5937ED6F-441E-49BD-B14F-0A37393AD6B2}" srcOrd="0" destOrd="0" presId="urn:microsoft.com/office/officeart/2018/2/layout/IconVerticalSolidList"/>
    <dgm:cxn modelId="{4E1B0D5D-B1F2-4D62-AB39-2675D3457CFD}" type="presOf" srcId="{238D29FE-4254-449E-930F-A0A567633965}" destId="{2B7D882A-33A8-40FB-9534-3C90ECABFEE7}" srcOrd="0" destOrd="0" presId="urn:microsoft.com/office/officeart/2018/2/layout/IconVerticalSolidList"/>
    <dgm:cxn modelId="{2100FC60-C120-4A5E-B857-B4672D40E595}" type="presOf" srcId="{A6CBEEE8-02F8-4F4E-8C94-0FF881EB6E3C}" destId="{563B1019-7B05-41C4-8194-43A4ABCA0537}" srcOrd="0" destOrd="0" presId="urn:microsoft.com/office/officeart/2018/2/layout/IconVerticalSolidList"/>
    <dgm:cxn modelId="{01E8CC6F-1DC6-4E13-B187-4004AE9F4440}" srcId="{EFE4392A-D641-4143-831E-384657D28F60}" destId="{238D29FE-4254-449E-930F-A0A567633965}" srcOrd="2" destOrd="0" parTransId="{1262EF50-55FA-4800-8457-9BE40BBB63FF}" sibTransId="{30540268-3C82-46B9-92CE-8BFA4B091A83}"/>
    <dgm:cxn modelId="{19012A55-0A3A-4449-BA21-4D9A206B13BA}" type="presOf" srcId="{07488C07-5AAB-4A02-A2DC-AEE79B3C9F57}" destId="{1FDF638F-7C2C-4406-8172-B4388246A722}" srcOrd="0" destOrd="0" presId="urn:microsoft.com/office/officeart/2018/2/layout/IconVerticalSolidList"/>
    <dgm:cxn modelId="{1F10107F-AC82-4BC9-B138-480B64D52CEC}" srcId="{EFE4392A-D641-4143-831E-384657D28F60}" destId="{07488C07-5AAB-4A02-A2DC-AEE79B3C9F57}" srcOrd="1" destOrd="0" parTransId="{FA831F63-2E16-4D4C-B346-FF9A3794A5FC}" sibTransId="{9803E93D-78BE-4EF4-9AF4-5438B9C621EA}"/>
    <dgm:cxn modelId="{D5D02AB4-E758-43E7-9897-5B92749416CF}" type="presOf" srcId="{EFE4392A-D641-4143-831E-384657D28F60}" destId="{2777DB21-6B83-4E94-AEB0-A2CE84FF0859}" srcOrd="0" destOrd="0" presId="urn:microsoft.com/office/officeart/2018/2/layout/IconVerticalSolidList"/>
    <dgm:cxn modelId="{69760ADE-EAED-4A70-8012-25FD4BCC0AD1}" srcId="{EFE4392A-D641-4143-831E-384657D28F60}" destId="{EFD60C08-C53A-418B-928B-CDD6C3FE23B9}" srcOrd="3" destOrd="0" parTransId="{29F493AC-0D26-49DC-BE2D-470C014AE1E6}" sibTransId="{B980D59F-868E-447C-BBF8-01B3DC191222}"/>
    <dgm:cxn modelId="{670CEAE2-FE4B-443E-8F22-032ACC29685C}" srcId="{EFE4392A-D641-4143-831E-384657D28F60}" destId="{A6CBEEE8-02F8-4F4E-8C94-0FF881EB6E3C}" srcOrd="0" destOrd="0" parTransId="{60907D88-1345-47CB-96C8-EECD5C16610C}" sibTransId="{7D0D5873-07B0-441C-97DF-965BB4E70754}"/>
    <dgm:cxn modelId="{0F661259-A4B5-4ADD-AD63-BFCF2CEBBB87}" type="presParOf" srcId="{2777DB21-6B83-4E94-AEB0-A2CE84FF0859}" destId="{8E1A738C-A0B6-4488-8356-27331BC982E3}" srcOrd="0" destOrd="0" presId="urn:microsoft.com/office/officeart/2018/2/layout/IconVerticalSolidList"/>
    <dgm:cxn modelId="{83C44EF1-95A6-4950-A757-D2D820FC355F}" type="presParOf" srcId="{8E1A738C-A0B6-4488-8356-27331BC982E3}" destId="{61240704-8913-46F9-9105-A465F9324080}" srcOrd="0" destOrd="0" presId="urn:microsoft.com/office/officeart/2018/2/layout/IconVerticalSolidList"/>
    <dgm:cxn modelId="{D96F8519-E84E-4B32-A580-8EDC18EB5058}" type="presParOf" srcId="{8E1A738C-A0B6-4488-8356-27331BC982E3}" destId="{5D48663E-E324-484B-8AF6-D7AE4758A12B}" srcOrd="1" destOrd="0" presId="urn:microsoft.com/office/officeart/2018/2/layout/IconVerticalSolidList"/>
    <dgm:cxn modelId="{54E15DD5-C4D8-4EEF-B490-82992C4A6542}" type="presParOf" srcId="{8E1A738C-A0B6-4488-8356-27331BC982E3}" destId="{37DCA485-7906-4DC8-A055-EC420A5432A5}" srcOrd="2" destOrd="0" presId="urn:microsoft.com/office/officeart/2018/2/layout/IconVerticalSolidList"/>
    <dgm:cxn modelId="{7D86AF55-36A0-4516-800C-8F411DE10DC8}" type="presParOf" srcId="{8E1A738C-A0B6-4488-8356-27331BC982E3}" destId="{563B1019-7B05-41C4-8194-43A4ABCA0537}" srcOrd="3" destOrd="0" presId="urn:microsoft.com/office/officeart/2018/2/layout/IconVerticalSolidList"/>
    <dgm:cxn modelId="{1987D138-E6AF-43F9-BBB4-39F1DE4D7E73}" type="presParOf" srcId="{2777DB21-6B83-4E94-AEB0-A2CE84FF0859}" destId="{D29896B9-1876-4A3F-975B-FFFF907B7C18}" srcOrd="1" destOrd="0" presId="urn:microsoft.com/office/officeart/2018/2/layout/IconVerticalSolidList"/>
    <dgm:cxn modelId="{CA4738BC-48CB-4F0D-9FBD-6523417E8B34}" type="presParOf" srcId="{2777DB21-6B83-4E94-AEB0-A2CE84FF0859}" destId="{5C72D904-5541-4526-B7C1-13718370A9B0}" srcOrd="2" destOrd="0" presId="urn:microsoft.com/office/officeart/2018/2/layout/IconVerticalSolidList"/>
    <dgm:cxn modelId="{9EE2226F-D781-4D86-B03D-6A3D7345E5C5}" type="presParOf" srcId="{5C72D904-5541-4526-B7C1-13718370A9B0}" destId="{54954A7A-760E-4A80-8E25-0BFC0B043950}" srcOrd="0" destOrd="0" presId="urn:microsoft.com/office/officeart/2018/2/layout/IconVerticalSolidList"/>
    <dgm:cxn modelId="{6972154F-1997-43FE-A4B9-8AB925AD7EAB}" type="presParOf" srcId="{5C72D904-5541-4526-B7C1-13718370A9B0}" destId="{2696FBDD-BD74-4A86-900E-2DE22D9A8A1D}" srcOrd="1" destOrd="0" presId="urn:microsoft.com/office/officeart/2018/2/layout/IconVerticalSolidList"/>
    <dgm:cxn modelId="{EC173532-4A0D-4E31-9E45-3187968430C6}" type="presParOf" srcId="{5C72D904-5541-4526-B7C1-13718370A9B0}" destId="{E6FF195F-6811-45E9-8946-C303AF85FECB}" srcOrd="2" destOrd="0" presId="urn:microsoft.com/office/officeart/2018/2/layout/IconVerticalSolidList"/>
    <dgm:cxn modelId="{E0328B1A-EB22-4CC0-B1C8-55789432A0C0}" type="presParOf" srcId="{5C72D904-5541-4526-B7C1-13718370A9B0}" destId="{1FDF638F-7C2C-4406-8172-B4388246A722}" srcOrd="3" destOrd="0" presId="urn:microsoft.com/office/officeart/2018/2/layout/IconVerticalSolidList"/>
    <dgm:cxn modelId="{70479535-E0E6-4D27-8DE2-10765D30D578}" type="presParOf" srcId="{2777DB21-6B83-4E94-AEB0-A2CE84FF0859}" destId="{90468429-FE9C-4109-8EE4-9F0BD7EFA025}" srcOrd="3" destOrd="0" presId="urn:microsoft.com/office/officeart/2018/2/layout/IconVerticalSolidList"/>
    <dgm:cxn modelId="{51298333-EAE7-490C-8CCB-342C74B47119}" type="presParOf" srcId="{2777DB21-6B83-4E94-AEB0-A2CE84FF0859}" destId="{6D91A847-53E7-4FC6-996B-4A4C7542D5C0}" srcOrd="4" destOrd="0" presId="urn:microsoft.com/office/officeart/2018/2/layout/IconVerticalSolidList"/>
    <dgm:cxn modelId="{F22A393F-AEE6-4DD1-BD73-73F7C856F2B1}" type="presParOf" srcId="{6D91A847-53E7-4FC6-996B-4A4C7542D5C0}" destId="{0E28B896-4204-4520-A3A6-A7A0FE1923DC}" srcOrd="0" destOrd="0" presId="urn:microsoft.com/office/officeart/2018/2/layout/IconVerticalSolidList"/>
    <dgm:cxn modelId="{68BEB95A-0771-402A-BF6B-4574ADCE1C1D}" type="presParOf" srcId="{6D91A847-53E7-4FC6-996B-4A4C7542D5C0}" destId="{679A7DB8-1DBE-470F-A98B-7710D23EA0E2}" srcOrd="1" destOrd="0" presId="urn:microsoft.com/office/officeart/2018/2/layout/IconVerticalSolidList"/>
    <dgm:cxn modelId="{8AEEC653-FD51-421D-8AF2-97721A9B0AA9}" type="presParOf" srcId="{6D91A847-53E7-4FC6-996B-4A4C7542D5C0}" destId="{2D7A99B0-EBE5-44E4-BE5F-A6ABBA554D02}" srcOrd="2" destOrd="0" presId="urn:microsoft.com/office/officeart/2018/2/layout/IconVerticalSolidList"/>
    <dgm:cxn modelId="{776ACDBF-99B6-4F5B-AF45-D1B104FDD910}" type="presParOf" srcId="{6D91A847-53E7-4FC6-996B-4A4C7542D5C0}" destId="{2B7D882A-33A8-40FB-9534-3C90ECABFEE7}" srcOrd="3" destOrd="0" presId="urn:microsoft.com/office/officeart/2018/2/layout/IconVerticalSolidList"/>
    <dgm:cxn modelId="{ECA752ED-AA66-4936-85C4-74F543AD9FF7}" type="presParOf" srcId="{2777DB21-6B83-4E94-AEB0-A2CE84FF0859}" destId="{D9475E8C-E795-4795-BD9E-E49979B3B6B2}" srcOrd="5" destOrd="0" presId="urn:microsoft.com/office/officeart/2018/2/layout/IconVerticalSolidList"/>
    <dgm:cxn modelId="{93562BC7-4D0A-4CFC-924A-C11E05924968}" type="presParOf" srcId="{2777DB21-6B83-4E94-AEB0-A2CE84FF0859}" destId="{82D05C2E-BBD0-4FD1-84FD-25AC898D4EB7}" srcOrd="6" destOrd="0" presId="urn:microsoft.com/office/officeart/2018/2/layout/IconVerticalSolidList"/>
    <dgm:cxn modelId="{A22BC461-7FB0-4E4C-884B-AE633F755E1A}" type="presParOf" srcId="{82D05C2E-BBD0-4FD1-84FD-25AC898D4EB7}" destId="{364A857D-2744-4447-94D6-BE16129A2CA2}" srcOrd="0" destOrd="0" presId="urn:microsoft.com/office/officeart/2018/2/layout/IconVerticalSolidList"/>
    <dgm:cxn modelId="{2E4715DE-79D0-4061-BCDF-5DD3A0857C54}" type="presParOf" srcId="{82D05C2E-BBD0-4FD1-84FD-25AC898D4EB7}" destId="{C3711C4F-257D-4946-88CC-3F1D6995C4E1}" srcOrd="1" destOrd="0" presId="urn:microsoft.com/office/officeart/2018/2/layout/IconVerticalSolidList"/>
    <dgm:cxn modelId="{E2B842CA-4DF4-4361-8A7B-B9432D5666B3}" type="presParOf" srcId="{82D05C2E-BBD0-4FD1-84FD-25AC898D4EB7}" destId="{6D161D4A-CD01-4488-992C-F1A639E2218E}" srcOrd="2" destOrd="0" presId="urn:microsoft.com/office/officeart/2018/2/layout/IconVerticalSolidList"/>
    <dgm:cxn modelId="{D080FC8A-CA84-485B-8DEF-E11904220D34}" type="presParOf" srcId="{82D05C2E-BBD0-4FD1-84FD-25AC898D4EB7}" destId="{5937ED6F-441E-49BD-B14F-0A37393AD6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40704-8913-46F9-9105-A465F9324080}">
      <dsp:nvSpPr>
        <dsp:cNvPr id="0" name=""/>
        <dsp:cNvSpPr/>
      </dsp:nvSpPr>
      <dsp:spPr>
        <a:xfrm>
          <a:off x="0" y="2028"/>
          <a:ext cx="7114413" cy="1028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8663E-E324-484B-8AF6-D7AE4758A12B}">
      <dsp:nvSpPr>
        <dsp:cNvPr id="0" name=""/>
        <dsp:cNvSpPr/>
      </dsp:nvSpPr>
      <dsp:spPr>
        <a:xfrm>
          <a:off x="311046" y="233385"/>
          <a:ext cx="565538" cy="56553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B1019-7B05-41C4-8194-43A4ABCA0537}">
      <dsp:nvSpPr>
        <dsp:cNvPr id="0" name=""/>
        <dsp:cNvSpPr/>
      </dsp:nvSpPr>
      <dsp:spPr>
        <a:xfrm>
          <a:off x="1187630" y="2028"/>
          <a:ext cx="5926782" cy="102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23" tIns="108823" rIns="108823" bIns="1088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/>
              <a:cs typeface="Times New Roman"/>
            </a:rPr>
            <a:t>Разрабатывать алгоритм поставленной задачи.</a:t>
          </a:r>
          <a:endParaRPr lang="en-US" sz="1800" kern="1200" dirty="0">
            <a:latin typeface="Times New Roman"/>
            <a:cs typeface="Times New Roman"/>
          </a:endParaRPr>
        </a:p>
      </dsp:txBody>
      <dsp:txXfrm>
        <a:off x="1187630" y="2028"/>
        <a:ext cx="5926782" cy="1028251"/>
      </dsp:txXfrm>
    </dsp:sp>
    <dsp:sp modelId="{54954A7A-760E-4A80-8E25-0BFC0B043950}">
      <dsp:nvSpPr>
        <dsp:cNvPr id="0" name=""/>
        <dsp:cNvSpPr/>
      </dsp:nvSpPr>
      <dsp:spPr>
        <a:xfrm>
          <a:off x="0" y="1287343"/>
          <a:ext cx="7114413" cy="1028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6FBDD-BD74-4A86-900E-2DE22D9A8A1D}">
      <dsp:nvSpPr>
        <dsp:cNvPr id="0" name=""/>
        <dsp:cNvSpPr/>
      </dsp:nvSpPr>
      <dsp:spPr>
        <a:xfrm>
          <a:off x="311046" y="1518700"/>
          <a:ext cx="565538" cy="56553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F638F-7C2C-4406-8172-B4388246A722}">
      <dsp:nvSpPr>
        <dsp:cNvPr id="0" name=""/>
        <dsp:cNvSpPr/>
      </dsp:nvSpPr>
      <dsp:spPr>
        <a:xfrm>
          <a:off x="1187630" y="1287343"/>
          <a:ext cx="5926782" cy="102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23" tIns="108823" rIns="108823" bIns="1088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/>
              <a:cs typeface="Times New Roman"/>
            </a:rPr>
            <a:t>Реализовывать алгоритм средствами автоматизированного проектирования.</a:t>
          </a:r>
          <a:endParaRPr lang="en-US" sz="1800" kern="1200" dirty="0">
            <a:latin typeface="Times New Roman"/>
            <a:cs typeface="Times New Roman"/>
          </a:endParaRPr>
        </a:p>
      </dsp:txBody>
      <dsp:txXfrm>
        <a:off x="1187630" y="1287343"/>
        <a:ext cx="5926782" cy="1028251"/>
      </dsp:txXfrm>
    </dsp:sp>
    <dsp:sp modelId="{0E28B896-4204-4520-A3A6-A7A0FE1923DC}">
      <dsp:nvSpPr>
        <dsp:cNvPr id="0" name=""/>
        <dsp:cNvSpPr/>
      </dsp:nvSpPr>
      <dsp:spPr>
        <a:xfrm>
          <a:off x="0" y="2572657"/>
          <a:ext cx="7114413" cy="1028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A7DB8-1DBE-470F-A98B-7710D23EA0E2}">
      <dsp:nvSpPr>
        <dsp:cNvPr id="0" name=""/>
        <dsp:cNvSpPr/>
      </dsp:nvSpPr>
      <dsp:spPr>
        <a:xfrm>
          <a:off x="311046" y="2804014"/>
          <a:ext cx="565538" cy="56553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D882A-33A8-40FB-9534-3C90ECABFEE7}">
      <dsp:nvSpPr>
        <dsp:cNvPr id="0" name=""/>
        <dsp:cNvSpPr/>
      </dsp:nvSpPr>
      <dsp:spPr>
        <a:xfrm>
          <a:off x="1187630" y="2572657"/>
          <a:ext cx="5926782" cy="102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23" tIns="108823" rIns="108823" bIns="1088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/>
              <a:cs typeface="Times New Roman"/>
            </a:rPr>
            <a:t>Разрабатывать код программного продукта на основе готовой спецификации на уровне модуля с использованием современных языков программирования.</a:t>
          </a:r>
          <a:endParaRPr lang="en-US" sz="1800" kern="1200" dirty="0">
            <a:latin typeface="Times New Roman"/>
            <a:cs typeface="Times New Roman"/>
          </a:endParaRPr>
        </a:p>
      </dsp:txBody>
      <dsp:txXfrm>
        <a:off x="1187630" y="2572657"/>
        <a:ext cx="5926782" cy="1028251"/>
      </dsp:txXfrm>
    </dsp:sp>
    <dsp:sp modelId="{364A857D-2744-4447-94D6-BE16129A2CA2}">
      <dsp:nvSpPr>
        <dsp:cNvPr id="0" name=""/>
        <dsp:cNvSpPr/>
      </dsp:nvSpPr>
      <dsp:spPr>
        <a:xfrm>
          <a:off x="0" y="3857972"/>
          <a:ext cx="7114413" cy="1028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11C4F-257D-4946-88CC-3F1D6995C4E1}">
      <dsp:nvSpPr>
        <dsp:cNvPr id="0" name=""/>
        <dsp:cNvSpPr/>
      </dsp:nvSpPr>
      <dsp:spPr>
        <a:xfrm>
          <a:off x="311046" y="4089329"/>
          <a:ext cx="565538" cy="56553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7ED6F-441E-49BD-B14F-0A37393AD6B2}">
      <dsp:nvSpPr>
        <dsp:cNvPr id="0" name=""/>
        <dsp:cNvSpPr/>
      </dsp:nvSpPr>
      <dsp:spPr>
        <a:xfrm>
          <a:off x="1187630" y="3857972"/>
          <a:ext cx="5926782" cy="1028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23" tIns="108823" rIns="108823" bIns="1088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/>
              <a:cs typeface="Times New Roman"/>
            </a:rPr>
            <a:t>Провести отладку программного продукта с использованием</a:t>
          </a:r>
          <a:r>
            <a:rPr lang="ru-RU" sz="1800" kern="1200" dirty="0"/>
            <a:t> инструментальных средств.</a:t>
          </a:r>
          <a:endParaRPr lang="en-US" sz="1800" kern="1200" dirty="0"/>
        </a:p>
      </dsp:txBody>
      <dsp:txXfrm>
        <a:off x="1187630" y="3857972"/>
        <a:ext cx="5926782" cy="1028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3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4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7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8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6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4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ED830A-220C-4EAF-9646-4F86DEF7C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D4F1F-A6BB-416E-5237-440E550F2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260" y="4638428"/>
            <a:ext cx="9958355" cy="663101"/>
          </a:xfrm>
        </p:spPr>
        <p:txBody>
          <a:bodyPr anchor="t">
            <a:normAutofit/>
          </a:bodyPr>
          <a:lstStyle/>
          <a:p>
            <a:pPr algn="just"/>
            <a:r>
              <a:rPr lang="ru-RU" sz="4000" dirty="0">
                <a:latin typeface="Times New Roman"/>
                <a:cs typeface="Posterama"/>
              </a:rPr>
              <a:t>Курсовой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FE304E-EFA4-B952-44FD-0ECBDD543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203026"/>
            <a:ext cx="9836027" cy="734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2400" dirty="0">
                <a:latin typeface="Times New Roman"/>
                <a:cs typeface="Times New Roman"/>
              </a:rPr>
              <a:t>"ЭЛЕКТРОННЫЙ МАГАЗИН ПО ПРОДАЖЕ ОДЕЖДЫ"</a:t>
            </a:r>
            <a:endParaRPr lang="ru-RU" sz="1200" dirty="0">
              <a:latin typeface="Times New Roman"/>
              <a:cs typeface="Times New Roman"/>
            </a:endParaRPr>
          </a:p>
          <a:p>
            <a:pPr algn="just"/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4" name="Picture 3" descr="Пользовательская запись в блокноте">
            <a:extLst>
              <a:ext uri="{FF2B5EF4-FFF2-40B4-BE49-F238E27FC236}">
                <a16:creationId xmlns:a16="http://schemas.microsoft.com/office/drawing/2014/main" id="{AD205FDA-19BF-8167-E403-37150BA6E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58" r="-2" b="32377"/>
          <a:stretch/>
        </p:blipFill>
        <p:spPr>
          <a:xfrm>
            <a:off x="20" y="-615468"/>
            <a:ext cx="12191979" cy="404986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A1DF79-291C-49AD-B98C-192784643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96546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3CA6310-D208-D2CE-A7E7-911FCEB934D1}"/>
              </a:ext>
            </a:extLst>
          </p:cNvPr>
          <p:cNvSpPr txBox="1"/>
          <p:nvPr/>
        </p:nvSpPr>
        <p:spPr>
          <a:xfrm>
            <a:off x="118782" y="3424519"/>
            <a:ext cx="122009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latin typeface="Times New Roman"/>
                <a:cs typeface="Times New Roman"/>
              </a:rPr>
              <a:t>Министерство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образования</a:t>
            </a:r>
            <a:r>
              <a:rPr lang="en-US" dirty="0">
                <a:latin typeface="Times New Roman"/>
                <a:cs typeface="Times New Roman"/>
              </a:rPr>
              <a:t> и </a:t>
            </a:r>
            <a:r>
              <a:rPr lang="en-US" err="1">
                <a:latin typeface="Times New Roman"/>
                <a:cs typeface="Times New Roman"/>
              </a:rPr>
              <a:t>науки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Челябинской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области</a:t>
            </a:r>
            <a:endParaRPr lang="ru-RU">
              <a:latin typeface="Times New Roman"/>
              <a:cs typeface="Times New Roman"/>
            </a:endParaRPr>
          </a:p>
          <a:p>
            <a:pPr algn="ctr"/>
            <a:r>
              <a:rPr lang="en-US" err="1">
                <a:latin typeface="Times New Roman"/>
                <a:cs typeface="Times New Roman"/>
              </a:rPr>
              <a:t>Государственное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бюджетное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профессиональное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образовательное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учреждение</a:t>
            </a:r>
            <a:endParaRPr lang="en-US">
              <a:latin typeface="Times New Roman"/>
              <a:cs typeface="Times New Roman"/>
            </a:endParaRPr>
          </a:p>
          <a:p>
            <a:pPr algn="ctr"/>
            <a:r>
              <a:rPr lang="en-US" dirty="0">
                <a:latin typeface="Times New Roman"/>
                <a:cs typeface="Times New Roman"/>
              </a:rPr>
              <a:t> «</a:t>
            </a:r>
            <a:r>
              <a:rPr lang="en-US" err="1">
                <a:latin typeface="Times New Roman"/>
                <a:cs typeface="Times New Roman"/>
              </a:rPr>
              <a:t>Южно-Уральский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многопрофильный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колледж</a:t>
            </a:r>
            <a:r>
              <a:rPr lang="en-US" dirty="0">
                <a:latin typeface="Times New Roman"/>
                <a:cs typeface="Times New Roman"/>
              </a:rPr>
              <a:t>»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ADD5D-981F-ADD7-F679-0839446A853F}"/>
              </a:ext>
            </a:extLst>
          </p:cNvPr>
          <p:cNvSpPr txBox="1"/>
          <p:nvPr/>
        </p:nvSpPr>
        <p:spPr>
          <a:xfrm>
            <a:off x="9386047" y="5576048"/>
            <a:ext cx="31017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Автор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err="1">
                <a:latin typeface="Times New Roman"/>
                <a:cs typeface="Times New Roman"/>
              </a:rPr>
              <a:t>Хайруллин</a:t>
            </a:r>
            <a:r>
              <a:rPr lang="en-US" dirty="0">
                <a:latin typeface="Times New Roman"/>
                <a:cs typeface="Times New Roman"/>
              </a:rPr>
              <a:t> А.И</a:t>
            </a:r>
          </a:p>
          <a:p>
            <a:r>
              <a:rPr lang="en-US" err="1">
                <a:latin typeface="Times New Roman"/>
                <a:cs typeface="Times New Roman"/>
              </a:rPr>
              <a:t>Группы</a:t>
            </a:r>
            <a:r>
              <a:rPr lang="en-US" dirty="0">
                <a:latin typeface="Times New Roman"/>
                <a:cs typeface="Times New Roman"/>
              </a:rPr>
              <a:t> ИС-302</a:t>
            </a:r>
          </a:p>
          <a:p>
            <a:r>
              <a:rPr lang="en-US" err="1">
                <a:latin typeface="Times New Roman"/>
                <a:cs typeface="Times New Roman"/>
              </a:rPr>
              <a:t>Руководитель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err="1">
                <a:latin typeface="Times New Roman"/>
                <a:cs typeface="Times New Roman"/>
              </a:rPr>
              <a:t>Мигуля</a:t>
            </a:r>
            <a:r>
              <a:rPr lang="en-US" dirty="0">
                <a:latin typeface="Times New Roman"/>
                <a:cs typeface="Times New Roman"/>
              </a:rPr>
              <a:t> Н.А.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7AB32-EDA5-ACD8-C547-231137361505}"/>
              </a:ext>
            </a:extLst>
          </p:cNvPr>
          <p:cNvSpPr txBox="1"/>
          <p:nvPr/>
        </p:nvSpPr>
        <p:spPr>
          <a:xfrm>
            <a:off x="4847665" y="64949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2023 </a:t>
            </a:r>
            <a:r>
              <a:rPr lang="en-US" err="1">
                <a:latin typeface="Times New Roman"/>
                <a:cs typeface="Times New Roman"/>
              </a:rPr>
              <a:t>год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12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B2BF6-E0AE-F96D-95F4-9D666B93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Цель                           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06152-0173-576B-B026-F9B8B4F4F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5510" y="1813039"/>
            <a:ext cx="4897534" cy="42943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Разработка электронного магазина одежды «</a:t>
            </a:r>
            <a:r>
              <a:rPr lang="en-US" sz="2800" dirty="0">
                <a:latin typeface="Times New Roman"/>
                <a:cs typeface="Times New Roman"/>
              </a:rPr>
              <a:t>MILANA</a:t>
            </a:r>
            <a:r>
              <a:rPr lang="ru-RU" sz="2800" dirty="0">
                <a:latin typeface="Times New Roman"/>
                <a:cs typeface="Times New Roman"/>
              </a:rPr>
              <a:t>». </a:t>
            </a:r>
            <a:endParaRPr lang="ru-RU" sz="2800"/>
          </a:p>
        </p:txBody>
      </p:sp>
      <p:graphicFrame>
        <p:nvGraphicFramePr>
          <p:cNvPr id="6" name="Объект 3">
            <a:extLst>
              <a:ext uri="{FF2B5EF4-FFF2-40B4-BE49-F238E27FC236}">
                <a16:creationId xmlns:a16="http://schemas.microsoft.com/office/drawing/2014/main" id="{3307FCFD-36A2-0A8E-14EF-BBD8E8B1C31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40233031"/>
              </p:ext>
            </p:extLst>
          </p:nvPr>
        </p:nvGraphicFramePr>
        <p:xfrm>
          <a:off x="4961966" y="1813039"/>
          <a:ext cx="7114413" cy="4888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48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970F0-4DDA-813C-31FC-2FFBAD0B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62172"/>
            <a:ext cx="6308775" cy="2049620"/>
          </a:xfrm>
        </p:spPr>
        <p:txBody>
          <a:bodyPr>
            <a:normAutofit/>
          </a:bodyPr>
          <a:lstStyle/>
          <a:p>
            <a:r>
              <a:rPr lang="ru-RU" sz="4700">
                <a:latin typeface="Times New Roman"/>
                <a:cs typeface="Times New Roman"/>
              </a:rPr>
              <a:t>Основной функционал веб-приложения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6D071-97BB-44CF-1B5B-3D69DA077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074" y="2541787"/>
            <a:ext cx="7221319" cy="38455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Регистрация/авторизация предназначена для того, чтобы пользователь смог зарегистрироваться или авторизоваться на сайте.</a:t>
            </a:r>
          </a:p>
          <a:p>
            <a:r>
              <a:rPr lang="ru-RU" sz="2400" dirty="0">
                <a:latin typeface="Times New Roman"/>
                <a:cs typeface="Times New Roman"/>
              </a:rPr>
              <a:t>Корзина предназначена для добавления товара.</a:t>
            </a:r>
          </a:p>
          <a:p>
            <a:r>
              <a:rPr lang="ru-RU" sz="2400" dirty="0">
                <a:latin typeface="Times New Roman"/>
                <a:cs typeface="Times New Roman"/>
              </a:rPr>
              <a:t>Поиск товаров по ключевым словам.</a:t>
            </a:r>
            <a:endParaRPr lang="ru-RU" sz="2400" dirty="0"/>
          </a:p>
        </p:txBody>
      </p:sp>
      <p:pic>
        <p:nvPicPr>
          <p:cNvPr id="5" name="Picture 4" descr="Многоцветная бумага — искусство">
            <a:extLst>
              <a:ext uri="{FF2B5EF4-FFF2-40B4-BE49-F238E27FC236}">
                <a16:creationId xmlns:a16="http://schemas.microsoft.com/office/drawing/2014/main" id="{E382C3B4-0B3A-CAD4-32BE-2F49896FF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88" r="30911" b="-1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8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CA2FD-DDA0-B0A1-5BD8-BF7BFFA9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UML-диаграмма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05A5EFC-1123-B385-F6D5-A9CFDB8C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4" y="2487987"/>
            <a:ext cx="5049327" cy="3588963"/>
          </a:xfrm>
          <a:prstGeom prst="rect">
            <a:avLst/>
          </a:prstGeom>
        </p:spPr>
      </p:pic>
      <p:pic>
        <p:nvPicPr>
          <p:cNvPr id="5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9F5CAAF-BA0F-F8A1-C27E-E847E29F0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58" y="2487987"/>
            <a:ext cx="5304955" cy="35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2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A91F5-4C69-550B-76C6-61CE846F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409" y="509554"/>
            <a:ext cx="6308775" cy="2049620"/>
          </a:xfrm>
        </p:spPr>
        <p:txBody>
          <a:bodyPr>
            <a:normAutofit/>
          </a:bodyPr>
          <a:lstStyle/>
          <a:p>
            <a:r>
              <a:rPr lang="ru-RU" sz="5200" dirty="0">
                <a:latin typeface="Times New Roman"/>
                <a:ea typeface="+mj-lt"/>
                <a:cs typeface="+mj-lt"/>
              </a:rPr>
              <a:t>Средства разработки</a:t>
            </a:r>
            <a:endParaRPr lang="ru-RU" sz="5200" dirty="0">
              <a:latin typeface="Times New Roman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A85B4D-41AE-4273-7DA1-178E2F7D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4757"/>
            <a:ext cx="7131672" cy="4529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/>
                <a:ea typeface="+mn-lt"/>
                <a:cs typeface="+mn-lt"/>
              </a:rPr>
              <a:t>Для разработки данного сайта была выбрана среда разработки </a:t>
            </a:r>
            <a:r>
              <a:rPr lang="en-US" sz="2400" dirty="0">
                <a:latin typeface="Times New Roman"/>
                <a:ea typeface="+mn-lt"/>
                <a:cs typeface="+mn-lt"/>
              </a:rPr>
              <a:t>Visual studio code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так как имеются много дополнений, которые помогают в разработке Сайта, и так же подчеркивают ваши ошибки.</a:t>
            </a:r>
            <a:endParaRPr lang="ru-RU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sz="2400" dirty="0">
                <a:latin typeface="Times New Roman"/>
                <a:ea typeface="Calibri"/>
                <a:cs typeface="Calibri"/>
              </a:rPr>
              <a:t>С помощью утилиты 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phpMyAdmin </a:t>
            </a:r>
            <a:r>
              <a:rPr lang="ru-RU" sz="2400" dirty="0">
                <a:latin typeface="Times New Roman"/>
                <a:ea typeface="Calibri"/>
                <a:cs typeface="Calibri"/>
              </a:rPr>
              <a:t>была создана база данных для веб-приложения. Верстка веб-сайта осуществлена с помощью 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html</a:t>
            </a:r>
            <a:r>
              <a:rPr lang="ru-RU" sz="2400" dirty="0">
                <a:latin typeface="Times New Roman"/>
                <a:ea typeface="Calibri"/>
                <a:cs typeface="Calibri"/>
              </a:rPr>
              <a:t>, стили были заданы через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css</a:t>
            </a:r>
            <a:r>
              <a:rPr lang="ru-RU" sz="2400" dirty="0">
                <a:latin typeface="Times New Roman"/>
                <a:ea typeface="Calibri"/>
                <a:cs typeface="Calibri"/>
              </a:rPr>
              <a:t>, все </a:t>
            </a:r>
            <a:r>
              <a:rPr lang="ru-RU" sz="2400">
                <a:latin typeface="Times New Roman"/>
                <a:ea typeface="Calibri"/>
                <a:cs typeface="Calibri"/>
              </a:rPr>
              <a:t>функции связаны с </a:t>
            </a:r>
            <a:r>
              <a:rPr lang="ru-RU" sz="2400" dirty="0" err="1">
                <a:latin typeface="Times New Roman"/>
                <a:ea typeface="Calibri"/>
                <a:cs typeface="Calibri"/>
              </a:rPr>
              <a:t>бд</a:t>
            </a:r>
            <a:r>
              <a:rPr lang="ru-RU" sz="2400" dirty="0">
                <a:latin typeface="Times New Roman"/>
                <a:ea typeface="Calibri"/>
                <a:cs typeface="Calibri"/>
              </a:rPr>
              <a:t>.</a:t>
            </a:r>
            <a:endParaRPr lang="ru-RU" sz="2400" dirty="0">
              <a:latin typeface="Times New Roman"/>
              <a:cs typeface="Times New Roman"/>
            </a:endParaRPr>
          </a:p>
        </p:txBody>
      </p:sp>
      <p:pic>
        <p:nvPicPr>
          <p:cNvPr id="5" name="Picture 4" descr="Технологический фон">
            <a:extLst>
              <a:ext uri="{FF2B5EF4-FFF2-40B4-BE49-F238E27FC236}">
                <a16:creationId xmlns:a16="http://schemas.microsoft.com/office/drawing/2014/main" id="{30CEB1A3-8E78-AED6-F037-DF2557A6E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77" r="39074" b="-3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3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B51387-DF62-4500-88D6-AEF5409C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699ED75-A3F1-989E-626B-0712E1FE9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</a:blip>
          <a:srcRect l="10222" r="-1" b="-1"/>
          <a:stretch/>
        </p:blipFill>
        <p:spPr>
          <a:xfrm>
            <a:off x="20" y="0"/>
            <a:ext cx="12191980" cy="68579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8B60E-2ED0-3826-6E28-53F02184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342" y="841993"/>
            <a:ext cx="10443871" cy="978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cap="none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Интерфейс</a:t>
            </a:r>
            <a:r>
              <a:rPr lang="en-US" sz="4800" b="1" kern="1200" cap="none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cap="none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веб-приложения</a:t>
            </a:r>
            <a:endParaRPr lang="en-US" sz="4800" b="1" kern="1200" cap="none" baseline="0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795B535-4F3D-046F-AA71-1A2370A53717}"/>
              </a:ext>
            </a:extLst>
          </p:cNvPr>
          <p:cNvSpPr txBox="1"/>
          <p:nvPr/>
        </p:nvSpPr>
        <p:spPr>
          <a:xfrm>
            <a:off x="1017494" y="1679757"/>
            <a:ext cx="4771464" cy="7070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Neue Haas Grotesk Text Pro" panose="020B0504020202020204" pitchFamily="34" charset="0"/>
              <a:buChar char="-"/>
            </a:pPr>
            <a:r>
              <a:rPr lang="en-US" sz="3600" dirty="0" err="1">
                <a:solidFill>
                  <a:srgbClr val="FFFFFF"/>
                </a:solidFill>
                <a:latin typeface="Times New Roman"/>
                <a:cs typeface="Times New Roman"/>
              </a:rPr>
              <a:t>Главная</a:t>
            </a:r>
            <a:r>
              <a:rPr lang="en-US" sz="3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Times New Roman"/>
                <a:cs typeface="Times New Roman"/>
              </a:rPr>
              <a:t>страница</a:t>
            </a:r>
            <a:endParaRPr lang="en-US" sz="36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33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93A79-9359-0524-6212-EE478E60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70" y="229995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/>
              <a:t>Каталог</a:t>
            </a:r>
            <a:endParaRPr lang="en-US" sz="4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3" descr="Изображение выглядит как текст, различные&#10;&#10;Автоматически созданное описание">
            <a:extLst>
              <a:ext uri="{FF2B5EF4-FFF2-40B4-BE49-F238E27FC236}">
                <a16:creationId xmlns:a16="http://schemas.microsoft.com/office/drawing/2014/main" id="{270B1F4E-DD0B-BA93-FD4D-0A8EC5AFD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22" r="-1" b="-1"/>
          <a:stretch/>
        </p:blipFill>
        <p:spPr>
          <a:xfrm>
            <a:off x="609601" y="739870"/>
            <a:ext cx="10833120" cy="61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DDD5C6-582A-4ED0-A2B2-01007B337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0DAC27E9-4324-045F-0F38-2F29E9D06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046" b="18368"/>
          <a:stretch/>
        </p:blipFill>
        <p:spPr>
          <a:xfrm>
            <a:off x="20" y="10"/>
            <a:ext cx="12191979" cy="68691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5480330-D626-4BB1-A072-22D07F7C6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631473"/>
            <a:ext cx="12192000" cy="3236913"/>
          </a:xfrm>
          <a:prstGeom prst="rect">
            <a:avLst/>
          </a:prstGeom>
          <a:gradFill>
            <a:gsLst>
              <a:gs pos="13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CA880-691D-D120-9090-2AB6F966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4865429"/>
            <a:ext cx="9278686" cy="13067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Окно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регистрации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82CD3-3F7A-45BD-8A7F-2C5662B57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60573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A49A52-5015-434E-A9B4-E3B97DB8B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965465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9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DC026F-444B-46C9-BCBE-329183BF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C45D7FD-DC4E-811C-7C46-6F2EC4EBA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6" b="1991"/>
          <a:stretch/>
        </p:blipFill>
        <p:spPr>
          <a:xfrm>
            <a:off x="6705600" y="2657475"/>
            <a:ext cx="5486401" cy="420052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10813-C458-867A-FFF7-D190FE42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10270671" cy="1188720"/>
          </a:xfrm>
        </p:spPr>
        <p:txBody>
          <a:bodyPr>
            <a:normAutofit/>
          </a:bodyPr>
          <a:lstStyle/>
          <a:p>
            <a:r>
              <a:rPr lang="ru-RU" sz="4000">
                <a:latin typeface="Times New Roman"/>
                <a:cs typeface="Times New Roman"/>
              </a:rPr>
              <a:t>Заключение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064AC-4ECD-A4E5-0A69-31C9EC5C6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421" y="1719123"/>
            <a:ext cx="7344844" cy="44217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800">
                <a:latin typeface="Times New Roman"/>
                <a:cs typeface="Times New Roman"/>
              </a:rPr>
              <a:t>Итогом курсового проекта стало успешное создание веб-сайта, которое может быть использовано для коммерческих целей. Разработанный сайт может быть доработано и улучшено в дальнейшем, чтобы удовлетворять потребности пользователей и повысить эффективность продаж.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8395147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3C3122"/>
      </a:dk2>
      <a:lt2>
        <a:srgbClr val="E7E2E8"/>
      </a:lt2>
      <a:accent1>
        <a:srgbClr val="61B547"/>
      </a:accent1>
      <a:accent2>
        <a:srgbClr val="86AF3A"/>
      </a:accent2>
      <a:accent3>
        <a:srgbClr val="AAA343"/>
      </a:accent3>
      <a:accent4>
        <a:srgbClr val="B1783B"/>
      </a:accent4>
      <a:accent5>
        <a:srgbClr val="C3594D"/>
      </a:accent5>
      <a:accent6>
        <a:srgbClr val="B13B60"/>
      </a:accent6>
      <a:hlink>
        <a:srgbClr val="BF613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226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Neue Haas Grotesk Text Pro</vt:lpstr>
      <vt:lpstr>Times New Roman</vt:lpstr>
      <vt:lpstr>BjornVTI</vt:lpstr>
      <vt:lpstr>Курсовой проект</vt:lpstr>
      <vt:lpstr>Цель                           Задачи</vt:lpstr>
      <vt:lpstr>Основной функционал веб-приложения</vt:lpstr>
      <vt:lpstr>UML-диаграмма</vt:lpstr>
      <vt:lpstr>Средства разработки</vt:lpstr>
      <vt:lpstr>Интерфейс веб-приложения</vt:lpstr>
      <vt:lpstr>Каталог</vt:lpstr>
      <vt:lpstr>Окно регистрации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Артур</cp:lastModifiedBy>
  <cp:revision>249</cp:revision>
  <dcterms:created xsi:type="dcterms:W3CDTF">2023-05-06T15:29:07Z</dcterms:created>
  <dcterms:modified xsi:type="dcterms:W3CDTF">2023-05-09T17:07:36Z</dcterms:modified>
</cp:coreProperties>
</file>