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38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28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3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8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8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5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0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73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40EF-8026-4E03-8FFF-16F154FB505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710-900C-4A6A-91D3-EBA527E61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9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09811" y="5245768"/>
            <a:ext cx="3737811" cy="1488658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Номер участника : ****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30442"/>
            <a:ext cx="3882189" cy="1584158"/>
          </a:xfrm>
        </p:spPr>
        <p:txBody>
          <a:bodyPr/>
          <a:lstStyle/>
          <a:p>
            <a:pPr algn="l"/>
            <a:r>
              <a:rPr lang="ru-RU" dirty="0"/>
              <a:t>СПЕЦИАЛЬНОСТЬ </a:t>
            </a:r>
            <a:r>
              <a:rPr lang="ru-RU" dirty="0" smtClean="0"/>
              <a:t>09.02.07</a:t>
            </a:r>
            <a:endParaRPr lang="en-US" dirty="0" smtClean="0"/>
          </a:p>
          <a:p>
            <a:pPr algn="l"/>
            <a:r>
              <a:rPr lang="ru-RU" dirty="0"/>
              <a:t>МДК 05.01 Проектирование и дизайн информационных систем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51811" y="2514600"/>
            <a:ext cx="9144000" cy="158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Проектирование дизайна сайта с применением промежуточных эскизов, требований к эргономике </a:t>
            </a:r>
          </a:p>
        </p:txBody>
      </p:sp>
    </p:spTree>
    <p:extLst>
      <p:ext uri="{BB962C8B-B14F-4D97-AF65-F5344CB8AC3E}">
        <p14:creationId xmlns:p14="http://schemas.microsoft.com/office/powerpoint/2010/main" val="16866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занятия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Обучающая</a:t>
            </a:r>
            <a:r>
              <a:rPr lang="ru-RU" sz="2400" dirty="0"/>
              <a:t>: формировать умения Разрабатывать интерфейс пользователя для </a:t>
            </a:r>
            <a:r>
              <a:rPr lang="ru-RU" sz="2400" dirty="0" smtClean="0"/>
              <a:t>веб-приложений </a:t>
            </a:r>
            <a:r>
              <a:rPr lang="ru-RU" sz="2400" dirty="0"/>
              <a:t>с использованием современных стандартов на основе анализа предметной области и целевой аудитории. (ПК 8.1, 8.2</a:t>
            </a:r>
            <a:r>
              <a:rPr lang="ru-RU" sz="2400" dirty="0" smtClean="0"/>
              <a:t>)</a:t>
            </a:r>
          </a:p>
          <a:p>
            <a:endParaRPr lang="ru-RU" sz="2400" dirty="0" smtClean="0"/>
          </a:p>
          <a:p>
            <a:r>
              <a:rPr lang="ru-RU" sz="2400" dirty="0"/>
              <a:t>Развивающая: развивать  умения определять задачи для Поиска информации; необходимые источники информации</a:t>
            </a:r>
            <a:r>
              <a:rPr lang="ru-RU" sz="2400" dirty="0" smtClean="0"/>
              <a:t>; (ОК 2)</a:t>
            </a:r>
          </a:p>
          <a:p>
            <a:endParaRPr lang="ru-RU" sz="2400" dirty="0" smtClean="0"/>
          </a:p>
          <a:p>
            <a:r>
              <a:rPr lang="ru-RU" sz="2400" dirty="0"/>
              <a:t>Воспитательная: воспитывать  стремления к межнациональному и межрелигиозному согласию; понимания межнациональных, межрелигиозных различий (ОК 6)</a:t>
            </a:r>
          </a:p>
        </p:txBody>
      </p:sp>
    </p:spTree>
    <p:extLst>
      <p:ext uri="{BB962C8B-B14F-4D97-AF65-F5344CB8AC3E}">
        <p14:creationId xmlns:p14="http://schemas.microsoft.com/office/powerpoint/2010/main" val="46299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 понятий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856" y="136232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Межнациональные (межэтнические) отношения – взаимодействие людей (групп людей) разных национальностей (разной этнической принадлежности) в различных сферах трудовой, культурной и общественно-политической жизни Российской Федерации, оказывающих влияние на этнокультурное и языковое многообразие Российской Федерации и гражданское </a:t>
            </a:r>
            <a:r>
              <a:rPr lang="ru-RU" dirty="0" smtClean="0"/>
              <a:t>единство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Предметная область в программировании — </a:t>
            </a:r>
            <a:r>
              <a:rPr lang="ru-RU" b="1" dirty="0"/>
              <a:t>это сфера человеческой деятельности, выделенная и описанная согласно установленным критериям</a:t>
            </a:r>
            <a:r>
              <a:rPr lang="ru-RU" dirty="0"/>
              <a:t>. В неё входят сведения об элементах, явлениях, отношениях и процессах, отражающих различные аспекты этой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45809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</a:t>
            </a:r>
            <a:r>
              <a:rPr lang="ru-RU" dirty="0" smtClean="0"/>
              <a:t>мастера </a:t>
            </a:r>
            <a:r>
              <a:rPr lang="ru-RU" dirty="0"/>
              <a:t>на этапах занятия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 smtClean="0"/>
              <a:t>Организационный этап:  </a:t>
            </a:r>
            <a:r>
              <a:rPr lang="ru-RU" sz="2400" dirty="0"/>
              <a:t>Мастер проверяет готовность </a:t>
            </a:r>
            <a:r>
              <a:rPr lang="ru-RU" sz="2400" dirty="0" smtClean="0"/>
              <a:t>учащихся </a:t>
            </a:r>
          </a:p>
          <a:p>
            <a:pPr marL="457200" indent="-457200">
              <a:buFont typeface="+mj-lt"/>
              <a:buAutoNum type="arabicPeriod"/>
            </a:pP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/>
              <a:t>Вводный инструктаж: </a:t>
            </a:r>
            <a:r>
              <a:rPr lang="ru-RU" sz="2400" dirty="0" smtClean="0"/>
              <a:t>Мастер </a:t>
            </a:r>
            <a:r>
              <a:rPr lang="ru-RU" sz="2400" dirty="0"/>
              <a:t>сообщает учащимся, какие образовательные результаты планируется достичь и какую конкретную тему они будут изучать. Это помогает создать понимание важности </a:t>
            </a:r>
            <a:r>
              <a:rPr lang="ru-RU" sz="2400" dirty="0" smtClean="0"/>
              <a:t>занятия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/>
              <a:t>Текущий инструктаж</a:t>
            </a:r>
            <a:r>
              <a:rPr lang="ru-RU" sz="2400" dirty="0" smtClean="0"/>
              <a:t>: </a:t>
            </a:r>
            <a:r>
              <a:rPr lang="ru-RU" sz="2400" dirty="0"/>
              <a:t>На данном этапе внимание мастера сосредоточено на процессе выполнения </a:t>
            </a:r>
            <a:r>
              <a:rPr lang="ru-RU" sz="2400" dirty="0" smtClean="0"/>
              <a:t>задания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 </a:t>
            </a:r>
            <a:r>
              <a:rPr lang="ru-RU" sz="2400" b="1" dirty="0"/>
              <a:t>Заключительный </a:t>
            </a:r>
            <a:r>
              <a:rPr lang="ru-RU" sz="2400" b="1" dirty="0" smtClean="0"/>
              <a:t>инструктаж</a:t>
            </a:r>
            <a:r>
              <a:rPr lang="ru-RU" sz="2400" dirty="0" smtClean="0"/>
              <a:t>: На </a:t>
            </a:r>
            <a:r>
              <a:rPr lang="ru-RU" sz="2400" dirty="0"/>
              <a:t>этом этапе основное внимание уделяется оценке выполненного задания и подробному обсуждению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ru-RU" b="1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9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средства достижения цели занятия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4945532"/>
              </p:ext>
            </p:extLst>
          </p:nvPr>
        </p:nvGraphicFramePr>
        <p:xfrm>
          <a:off x="838200" y="1934817"/>
          <a:ext cx="10515600" cy="369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958">
                <a:tc>
                  <a:txBody>
                    <a:bodyPr/>
                    <a:lstStyle/>
                    <a:p>
                      <a:r>
                        <a:rPr lang="ru-RU" dirty="0" smtClean="0"/>
                        <a:t>наглядные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Компьютер, Проектор, интерактивная доска, презентация преподавателя к уроку, сайты  для наглядного примера,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052">
                <a:tc>
                  <a:txBody>
                    <a:bodyPr/>
                    <a:lstStyle/>
                    <a:p>
                      <a:r>
                        <a:rPr lang="ru-RU" dirty="0" smtClean="0"/>
                        <a:t>словесные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Беседа,</a:t>
                      </a:r>
                      <a:r>
                        <a:rPr lang="ru-RU" baseline="0" dirty="0" smtClean="0"/>
                        <a:t> объяснение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активные методы (кейс-метод)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Проблемное задание (кейс)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052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чек-листы для оценки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17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4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ru-RU" dirty="0"/>
              <a:t>Методы воспитания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AD94-010F-4DFB-A7F5-68EDDEEB3F0B}" type="slidenum">
              <a:rPr lang="ru-RU" smtClean="0"/>
              <a:t>6</a:t>
            </a:fld>
            <a:endParaRPr lang="ru-RU"/>
          </a:p>
        </p:txBody>
      </p:sp>
      <p:sp>
        <p:nvSpPr>
          <p:cNvPr id="9" name="Объект 4"/>
          <p:cNvSpPr>
            <a:spLocks noGrp="1"/>
          </p:cNvSpPr>
          <p:nvPr>
            <p:ph sz="half" idx="1"/>
          </p:nvPr>
        </p:nvSpPr>
        <p:spPr>
          <a:xfrm>
            <a:off x="838200" y="2147007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объяснение,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разъяснение,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беседа,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инструктаж,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пример</a:t>
            </a:r>
            <a:r>
              <a:rPr lang="ru-RU" dirty="0">
                <a:cs typeface="Arial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cs typeface="Arial" charset="0"/>
              </a:rPr>
              <a:t>воспитывающие </a:t>
            </a:r>
            <a:r>
              <a:rPr lang="ru-RU" dirty="0">
                <a:cs typeface="Arial" charset="0"/>
              </a:rPr>
              <a:t>ситуации, </a:t>
            </a:r>
            <a:endParaRPr lang="ru-RU" dirty="0" smtClean="0">
              <a:cs typeface="Arial" charset="0"/>
            </a:endParaRPr>
          </a:p>
        </p:txBody>
      </p:sp>
      <p:sp>
        <p:nvSpPr>
          <p:cNvPr id="10" name="Объект 5"/>
          <p:cNvSpPr txBox="1">
            <a:spLocks/>
          </p:cNvSpPr>
          <p:nvPr/>
        </p:nvSpPr>
        <p:spPr>
          <a:xfrm>
            <a:off x="6172200" y="1825624"/>
            <a:ext cx="5181600" cy="4803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средства контроля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Методы : вопросы открытого типа, кейс методы</a:t>
            </a:r>
          </a:p>
          <a:p>
            <a:endParaRPr lang="ru-RU" dirty="0" smtClean="0"/>
          </a:p>
          <a:p>
            <a:r>
              <a:rPr lang="ru-RU" dirty="0" smtClean="0"/>
              <a:t>Средства: критерии оценивания, оценочные листы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86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формирования заданной 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Введение </a:t>
            </a:r>
            <a:r>
              <a:rPr lang="ru-RU" b="1" dirty="0"/>
              <a:t>в ценности гражданственности и патриотизма</a:t>
            </a:r>
          </a:p>
          <a:p>
            <a:r>
              <a:rPr lang="ru-RU" b="1" dirty="0"/>
              <a:t>Лекции и семинары</a:t>
            </a:r>
            <a:r>
              <a:rPr lang="ru-RU" dirty="0"/>
              <a:t>: Проводите занятия, посвященные основным понятиям гражданственности и патриотизма, объясняя важность этих понятий для формирования сплоченного общества. Обсуждайте истории успеха людей, которые проявили гражданскую добродетель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b="1" dirty="0"/>
              <a:t>Разработка в контексте культурного </a:t>
            </a:r>
            <a:r>
              <a:rPr lang="ru-RU" b="1" dirty="0" smtClean="0"/>
              <a:t>разнообразия</a:t>
            </a:r>
            <a:endParaRPr lang="ru-RU" b="1" dirty="0"/>
          </a:p>
          <a:p>
            <a:r>
              <a:rPr lang="ru-RU" b="1" dirty="0"/>
              <a:t>Проекты с межнациональной тематикой</a:t>
            </a:r>
            <a:r>
              <a:rPr lang="ru-RU" dirty="0"/>
              <a:t>: Поручите студентам разработать веб-приложения или сайты, которые подчеркивают культурное разнообразие. Это могут быть платформы для обмена культурными событиями, языковыми уроками или традициями разных стран.</a:t>
            </a:r>
          </a:p>
          <a:p>
            <a:r>
              <a:rPr lang="ru-RU" b="1" dirty="0"/>
              <a:t>Работа в группах</a:t>
            </a:r>
            <a:r>
              <a:rPr lang="ru-RU" dirty="0"/>
              <a:t>: Формируйте многонациональные команды, чтобы студенты могли учиться у друг друга и понимать важность совместной работы, основываясь на различиях и общих ценностях.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9289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395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Номер участника : **** </vt:lpstr>
      <vt:lpstr>Цели занятия</vt:lpstr>
      <vt:lpstr>Определения понятий</vt:lpstr>
      <vt:lpstr>Работа мастера на этапах занятия</vt:lpstr>
      <vt:lpstr>Методы и средства достижения цели занятия</vt:lpstr>
      <vt:lpstr>Методы воспитания </vt:lpstr>
      <vt:lpstr>Методы и средства контроля результатов</vt:lpstr>
      <vt:lpstr>варианты формирования заданной ОК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Номер участника : **** </dc:title>
  <dc:creator>pablo eskobar</dc:creator>
  <cp:lastModifiedBy>pablo eskobar</cp:lastModifiedBy>
  <cp:revision>12</cp:revision>
  <dcterms:created xsi:type="dcterms:W3CDTF">2024-11-27T19:42:10Z</dcterms:created>
  <dcterms:modified xsi:type="dcterms:W3CDTF">2024-12-03T18:54:34Z</dcterms:modified>
</cp:coreProperties>
</file>