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7" r:id="rId2"/>
    <p:sldId id="259" r:id="rId3"/>
    <p:sldId id="269" r:id="rId4"/>
    <p:sldId id="261" r:id="rId5"/>
    <p:sldId id="262" r:id="rId6"/>
    <p:sldId id="265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D154A-6E39-44C3-90C1-9E4409D6BB70}" v="561" dt="2023-05-06T17:17:0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75" d="100"/>
          <a:sy n="75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8309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1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F0A24B4C-B45F-4450-8EA7-30D194F7F952}"/>
              </a:ext>
            </a:extLst>
          </p:cNvPr>
          <p:cNvSpPr>
            <a:spLocks/>
          </p:cNvSpPr>
          <p:nvPr/>
        </p:nvSpPr>
        <p:spPr bwMode="auto">
          <a:xfrm rot="16200000">
            <a:off x="6470152" y="840317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4F1F-A6BB-416E-5237-440E550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60" y="4638428"/>
            <a:ext cx="9958355" cy="663101"/>
          </a:xfrm>
        </p:spPr>
        <p:txBody>
          <a:bodyPr anchor="t">
            <a:normAutofit/>
          </a:bodyPr>
          <a:lstStyle/>
          <a:p>
            <a:pPr algn="just"/>
            <a:r>
              <a:rPr lang="ru-RU" sz="4000" dirty="0">
                <a:latin typeface="Times New Roman"/>
                <a:cs typeface="Posterama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E304E-EFA4-B952-44FD-0ECBDD54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203026"/>
            <a:ext cx="9836027" cy="734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"Разработка игры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bird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just"/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A6310-D208-D2CE-A7E7-911FCEB934D1}"/>
              </a:ext>
            </a:extLst>
          </p:cNvPr>
          <p:cNvSpPr txBox="1"/>
          <p:nvPr/>
        </p:nvSpPr>
        <p:spPr>
          <a:xfrm>
            <a:off x="118783" y="358622"/>
            <a:ext cx="122009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Министерство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образования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науки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Челябинской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области</a:t>
            </a:r>
            <a:endParaRPr lang="ru-RU" dirty="0">
              <a:latin typeface="Times New Roman"/>
              <a:cs typeface="Times New Roman"/>
            </a:endParaRPr>
          </a:p>
          <a:p>
            <a:pPr algn="ctr"/>
            <a:r>
              <a:rPr lang="en-US" dirty="0" err="1">
                <a:latin typeface="Times New Roman"/>
                <a:cs typeface="Times New Roman"/>
              </a:rPr>
              <a:t>Государственное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бюджетное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профессиональное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образовательное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учреждение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r>
              <a:rPr lang="en-US" dirty="0">
                <a:latin typeface="Times New Roman"/>
                <a:cs typeface="Times New Roman"/>
              </a:rPr>
              <a:t> «</a:t>
            </a:r>
            <a:r>
              <a:rPr lang="en-US" dirty="0" err="1">
                <a:latin typeface="Times New Roman"/>
                <a:cs typeface="Times New Roman"/>
              </a:rPr>
              <a:t>Южно-Уральский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многопрофильный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колледж</a:t>
            </a:r>
            <a:r>
              <a:rPr lang="en-US" dirty="0">
                <a:latin typeface="Times New Roman"/>
                <a:cs typeface="Times New Roman"/>
              </a:rPr>
              <a:t>»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DD5D-981F-ADD7-F679-0839446A853F}"/>
              </a:ext>
            </a:extLst>
          </p:cNvPr>
          <p:cNvSpPr txBox="1"/>
          <p:nvPr/>
        </p:nvSpPr>
        <p:spPr>
          <a:xfrm>
            <a:off x="9386047" y="5576048"/>
            <a:ext cx="3101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Автор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ru-RU" dirty="0">
                <a:latin typeface="Times New Roman"/>
                <a:cs typeface="Times New Roman"/>
              </a:rPr>
              <a:t>Привалов В.К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Группы</a:t>
            </a:r>
            <a:r>
              <a:rPr lang="en-US" dirty="0">
                <a:latin typeface="Times New Roman"/>
                <a:cs typeface="Times New Roman"/>
              </a:rPr>
              <a:t> ИС-302</a:t>
            </a:r>
          </a:p>
          <a:p>
            <a:r>
              <a:rPr lang="en-US" dirty="0" err="1">
                <a:latin typeface="Times New Roman"/>
                <a:cs typeface="Times New Roman"/>
              </a:rPr>
              <a:t>Руководитель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Мигуля</a:t>
            </a:r>
            <a:r>
              <a:rPr lang="en-US" dirty="0">
                <a:latin typeface="Times New Roman"/>
                <a:cs typeface="Times New Roman"/>
              </a:rPr>
              <a:t> Н.А.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AB32-EDA5-ACD8-C547-231137361505}"/>
              </a:ext>
            </a:extLst>
          </p:cNvPr>
          <p:cNvSpPr txBox="1"/>
          <p:nvPr/>
        </p:nvSpPr>
        <p:spPr>
          <a:xfrm>
            <a:off x="4847665" y="649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2023 </a:t>
            </a:r>
            <a:r>
              <a:rPr lang="en-US" err="1">
                <a:latin typeface="Times New Roman"/>
                <a:cs typeface="Times New Roman"/>
              </a:rPr>
              <a:t>год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8EFFAE47-9339-4C9B-9829-11CA9D487E35}"/>
              </a:ext>
            </a:extLst>
          </p:cNvPr>
          <p:cNvSpPr>
            <a:spLocks/>
          </p:cNvSpPr>
          <p:nvPr/>
        </p:nvSpPr>
        <p:spPr bwMode="auto">
          <a:xfrm rot="5400000">
            <a:off x="-3148990" y="2797684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CF5693B7-0DFF-4FA8-BAB9-E97656587AF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0" y="-29923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C34BDD70-0C64-4DAF-B17D-63B9681CF5C6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2BF6-E0AE-F96D-95F4-9D666B9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Цель</a:t>
            </a:r>
            <a:r>
              <a:rPr lang="ru-RU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                           </a:t>
            </a:r>
            <a:r>
              <a:rPr lang="ru-RU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06152-0173-576B-B026-F9B8B4F4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510" y="1813039"/>
            <a:ext cx="3610090" cy="4294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Разработка игры </a:t>
            </a:r>
            <a:r>
              <a:rPr lang="ru-RU" dirty="0" err="1">
                <a:latin typeface="Bahnschrift Light" panose="020B0502040204020203" pitchFamily="34" charset="0"/>
                <a:cs typeface="Cascadia Code ExtraLight" panose="020B0609020000020004" pitchFamily="49" charset="0"/>
              </a:rPr>
              <a:t>Flappy</a:t>
            </a:r>
            <a:r>
              <a:rPr lang="ru-RU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 </a:t>
            </a:r>
            <a:r>
              <a:rPr lang="ru-RU" dirty="0" err="1">
                <a:latin typeface="Bahnschrift Light" panose="020B0502040204020203" pitchFamily="34" charset="0"/>
                <a:cs typeface="Cascadia Code ExtraLight" panose="020B0609020000020004" pitchFamily="49" charset="0"/>
              </a:rPr>
              <a:t>bird</a:t>
            </a:r>
            <a:endParaRPr lang="ru-RU" sz="2800" dirty="0">
              <a:latin typeface="Bahnschrift Light" panose="020B0502040204020203" pitchFamily="34" charset="0"/>
              <a:cs typeface="Cascadia Code ExtraLight" panose="020B0609020000020004" pitchFamily="49" charset="0"/>
            </a:endParaRPr>
          </a:p>
        </p:txBody>
      </p:sp>
      <p:sp>
        <p:nvSpPr>
          <p:cNvPr id="4" name="AutoShape 2" descr="https://top-fon.com/uploads/posts/2023-01/1674605576_top-fon-com-p-krutoi-chernii-fon-dlya-prezentatsii-126.jpg">
            <a:extLst>
              <a:ext uri="{FF2B5EF4-FFF2-40B4-BE49-F238E27FC236}">
                <a16:creationId xmlns:a16="http://schemas.microsoft.com/office/drawing/2014/main" id="{6BC809CC-1ADA-412D-97F5-CBD8F308D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Rectangle: Rounded Corners 25">
            <a:extLst>
              <a:ext uri="{FF2B5EF4-FFF2-40B4-BE49-F238E27FC236}">
                <a16:creationId xmlns:a16="http://schemas.microsoft.com/office/drawing/2014/main" id="{FE36AE56-7DB2-4A51-BF5B-166DA717EDD3}"/>
              </a:ext>
            </a:extLst>
          </p:cNvPr>
          <p:cNvSpPr/>
          <p:nvPr/>
        </p:nvSpPr>
        <p:spPr>
          <a:xfrm>
            <a:off x="5631276" y="1990438"/>
            <a:ext cx="5853252" cy="631706"/>
          </a:xfrm>
          <a:prstGeom prst="roundRect">
            <a:avLst>
              <a:gd name="adj" fmla="val 1799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80F9-AC6A-4DC1-B0E1-233506F59F70}"/>
              </a:ext>
            </a:extLst>
          </p:cNvPr>
          <p:cNvSpPr txBox="1"/>
          <p:nvPr/>
        </p:nvSpPr>
        <p:spPr>
          <a:xfrm>
            <a:off x="6356784" y="2150030"/>
            <a:ext cx="485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Разрабатывать алгоритм поставленной задачи.</a:t>
            </a:r>
            <a:endParaRPr lang="en-US" sz="1600" dirty="0">
              <a:latin typeface="Bahnschrift Light" panose="020B0502040204020203" pitchFamily="34" charset="0"/>
              <a:cs typeface="Cascadia Code ExtraLight" panose="020B06090200000200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E0668A6A-344C-4143-851F-952964959C19}"/>
              </a:ext>
            </a:extLst>
          </p:cNvPr>
          <p:cNvSpPr/>
          <p:nvPr/>
        </p:nvSpPr>
        <p:spPr>
          <a:xfrm>
            <a:off x="5631276" y="1990438"/>
            <a:ext cx="617124" cy="631705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5">
            <a:extLst>
              <a:ext uri="{FF2B5EF4-FFF2-40B4-BE49-F238E27FC236}">
                <a16:creationId xmlns:a16="http://schemas.microsoft.com/office/drawing/2014/main" id="{4500A122-CFB4-4D4E-81C2-F256E1CC1EAF}"/>
              </a:ext>
            </a:extLst>
          </p:cNvPr>
          <p:cNvSpPr/>
          <p:nvPr/>
        </p:nvSpPr>
        <p:spPr>
          <a:xfrm>
            <a:off x="5631276" y="3081486"/>
            <a:ext cx="5853252" cy="838537"/>
          </a:xfrm>
          <a:prstGeom prst="roundRect">
            <a:avLst>
              <a:gd name="adj" fmla="val 1799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925BA-A5E3-4491-9DBF-6FAE76661FBC}"/>
              </a:ext>
            </a:extLst>
          </p:cNvPr>
          <p:cNvSpPr txBox="1"/>
          <p:nvPr/>
        </p:nvSpPr>
        <p:spPr>
          <a:xfrm>
            <a:off x="6422148" y="3208366"/>
            <a:ext cx="498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>
                <a:latin typeface="Bahnschrift Light" panose="020B0502040204020203" pitchFamily="34" charset="0"/>
                <a:cs typeface="Times New Roman"/>
              </a:rPr>
              <a:t>Реализовывать алгоритм средствами</a:t>
            </a:r>
            <a:r>
              <a:rPr lang="en-US" sz="1600" dirty="0">
                <a:latin typeface="Bahnschrift Light" panose="020B0502040204020203" pitchFamily="34" charset="0"/>
                <a:cs typeface="Times New Roman"/>
              </a:rPr>
              <a:t> </a:t>
            </a:r>
            <a:r>
              <a:rPr lang="ru-RU" sz="1600" dirty="0">
                <a:latin typeface="Bahnschrift Light" panose="020B0502040204020203" pitchFamily="34" charset="0"/>
                <a:cs typeface="Cascadia Code ExtraLight" panose="020B0609020000020004" pitchFamily="49" charset="0"/>
              </a:rPr>
              <a:t>автоматизированного</a:t>
            </a:r>
            <a:r>
              <a:rPr lang="ru-RU" sz="1600" dirty="0">
                <a:latin typeface="Bahnschrift Light" panose="020B0502040204020203" pitchFamily="34" charset="0"/>
                <a:cs typeface="Times New Roman"/>
              </a:rPr>
              <a:t> проектирования.</a:t>
            </a:r>
            <a:endParaRPr lang="en-US" sz="1600" dirty="0">
              <a:latin typeface="Bahnschrift Light" panose="020B0502040204020203" pitchFamily="34" charset="0"/>
              <a:cs typeface="Times New Roman"/>
            </a:endParaRP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A2D3D2BB-11F2-4615-AFB5-318340D80185}"/>
              </a:ext>
            </a:extLst>
          </p:cNvPr>
          <p:cNvSpPr/>
          <p:nvPr/>
        </p:nvSpPr>
        <p:spPr>
          <a:xfrm>
            <a:off x="5631276" y="3081487"/>
            <a:ext cx="617123" cy="838536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A113E1BE-C8CD-46DF-B1D5-B5DAB6C7747F}"/>
              </a:ext>
            </a:extLst>
          </p:cNvPr>
          <p:cNvSpPr/>
          <p:nvPr/>
        </p:nvSpPr>
        <p:spPr>
          <a:xfrm>
            <a:off x="5631276" y="5900385"/>
            <a:ext cx="5853252" cy="631706"/>
          </a:xfrm>
          <a:prstGeom prst="roundRect">
            <a:avLst>
              <a:gd name="adj" fmla="val 1799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A3C93-B2E4-4E3C-B370-A9C610859EBB}"/>
              </a:ext>
            </a:extLst>
          </p:cNvPr>
          <p:cNvSpPr txBox="1"/>
          <p:nvPr/>
        </p:nvSpPr>
        <p:spPr>
          <a:xfrm>
            <a:off x="6422148" y="5923849"/>
            <a:ext cx="485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>
                <a:latin typeface="Bahnschrift Light" panose="020B0502040204020203" pitchFamily="34" charset="0"/>
                <a:cs typeface="Times New Roman"/>
              </a:rPr>
              <a:t>Провести отладку программного продукта с использованием</a:t>
            </a:r>
            <a:r>
              <a:rPr lang="ru-RU" sz="1600" dirty="0">
                <a:latin typeface="Bahnschrift Light" panose="020B0502040204020203" pitchFamily="34" charset="0"/>
              </a:rPr>
              <a:t> инструментальных средств.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4FA6947D-31AE-46F4-85B6-70BFF24007FA}"/>
              </a:ext>
            </a:extLst>
          </p:cNvPr>
          <p:cNvSpPr/>
          <p:nvPr/>
        </p:nvSpPr>
        <p:spPr>
          <a:xfrm>
            <a:off x="5631276" y="5900385"/>
            <a:ext cx="617124" cy="631705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EE9934D4-E6E7-4887-8002-14977FAD071A}"/>
              </a:ext>
            </a:extLst>
          </p:cNvPr>
          <p:cNvSpPr/>
          <p:nvPr/>
        </p:nvSpPr>
        <p:spPr>
          <a:xfrm>
            <a:off x="5631276" y="4379365"/>
            <a:ext cx="5853252" cy="1077218"/>
          </a:xfrm>
          <a:prstGeom prst="roundRect">
            <a:avLst>
              <a:gd name="adj" fmla="val 1799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DBC4-B50A-42B6-BA14-2559EBF61196}"/>
              </a:ext>
            </a:extLst>
          </p:cNvPr>
          <p:cNvSpPr txBox="1"/>
          <p:nvPr/>
        </p:nvSpPr>
        <p:spPr>
          <a:xfrm>
            <a:off x="6356784" y="4370962"/>
            <a:ext cx="498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>
                <a:latin typeface="Bahnschrift Light" panose="020B0502040204020203" pitchFamily="34" charset="0"/>
                <a:cs typeface="Times New Roman"/>
              </a:rPr>
  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  </a:r>
            <a:endParaRPr lang="en-US" sz="1600" dirty="0">
              <a:latin typeface="Bahnschrift Light" panose="020B0502040204020203" pitchFamily="34" charset="0"/>
              <a:cs typeface="Times New Roman"/>
            </a:endParaRPr>
          </a:p>
        </p:txBody>
      </p:sp>
      <p:sp>
        <p:nvSpPr>
          <p:cNvPr id="25" name="Rectangle: Rounded Corners 4">
            <a:extLst>
              <a:ext uri="{FF2B5EF4-FFF2-40B4-BE49-F238E27FC236}">
                <a16:creationId xmlns:a16="http://schemas.microsoft.com/office/drawing/2014/main" id="{72CAEE73-456A-47AE-8C85-BB5C780AB165}"/>
              </a:ext>
            </a:extLst>
          </p:cNvPr>
          <p:cNvSpPr/>
          <p:nvPr/>
        </p:nvSpPr>
        <p:spPr>
          <a:xfrm>
            <a:off x="5631276" y="4396172"/>
            <a:ext cx="617123" cy="1068814"/>
          </a:xfrm>
          <a:prstGeom prst="roundRect">
            <a:avLst>
              <a:gd name="adj" fmla="val 28901"/>
            </a:avLst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31">
            <a:extLst>
              <a:ext uri="{FF2B5EF4-FFF2-40B4-BE49-F238E27FC236}">
                <a16:creationId xmlns:a16="http://schemas.microsoft.com/office/drawing/2014/main" id="{9170B383-E690-4554-961E-FF31EEB38F05}"/>
              </a:ext>
            </a:extLst>
          </p:cNvPr>
          <p:cNvGrpSpPr/>
          <p:nvPr/>
        </p:nvGrpSpPr>
        <p:grpSpPr>
          <a:xfrm>
            <a:off x="5776810" y="2150030"/>
            <a:ext cx="319190" cy="314009"/>
            <a:chOff x="9872164" y="7731922"/>
            <a:chExt cx="283015" cy="278421"/>
          </a:xfrm>
          <a:gradFill>
            <a:gsLst>
              <a:gs pos="0">
                <a:schemeClr val="tx1"/>
              </a:gs>
              <a:gs pos="78000">
                <a:schemeClr val="bg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2400000" scaled="0"/>
          </a:gra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B7FE119-CC13-4317-A019-157B2E9E5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2164" y="7800793"/>
              <a:ext cx="212725" cy="209550"/>
            </a:xfrm>
            <a:custGeom>
              <a:avLst/>
              <a:gdLst>
                <a:gd name="T0" fmla="*/ 75 w 78"/>
                <a:gd name="T1" fmla="*/ 30 h 77"/>
                <a:gd name="T2" fmla="*/ 71 w 78"/>
                <a:gd name="T3" fmla="*/ 30 h 77"/>
                <a:gd name="T4" fmla="*/ 67 w 78"/>
                <a:gd name="T5" fmla="*/ 21 h 77"/>
                <a:gd name="T6" fmla="*/ 70 w 78"/>
                <a:gd name="T7" fmla="*/ 18 h 77"/>
                <a:gd name="T8" fmla="*/ 70 w 78"/>
                <a:gd name="T9" fmla="*/ 15 h 77"/>
                <a:gd name="T10" fmla="*/ 62 w 78"/>
                <a:gd name="T11" fmla="*/ 7 h 77"/>
                <a:gd name="T12" fmla="*/ 58 w 78"/>
                <a:gd name="T13" fmla="*/ 7 h 77"/>
                <a:gd name="T14" fmla="*/ 56 w 78"/>
                <a:gd name="T15" fmla="*/ 9 h 77"/>
                <a:gd name="T16" fmla="*/ 48 w 78"/>
                <a:gd name="T17" fmla="*/ 6 h 77"/>
                <a:gd name="T18" fmla="*/ 48 w 78"/>
                <a:gd name="T19" fmla="*/ 2 h 77"/>
                <a:gd name="T20" fmla="*/ 45 w 78"/>
                <a:gd name="T21" fmla="*/ 0 h 77"/>
                <a:gd name="T22" fmla="*/ 33 w 78"/>
                <a:gd name="T23" fmla="*/ 0 h 77"/>
                <a:gd name="T24" fmla="*/ 31 w 78"/>
                <a:gd name="T25" fmla="*/ 2 h 77"/>
                <a:gd name="T26" fmla="*/ 31 w 78"/>
                <a:gd name="T27" fmla="*/ 5 h 77"/>
                <a:gd name="T28" fmla="*/ 21 w 78"/>
                <a:gd name="T29" fmla="*/ 9 h 77"/>
                <a:gd name="T30" fmla="*/ 19 w 78"/>
                <a:gd name="T31" fmla="*/ 7 h 77"/>
                <a:gd name="T32" fmla="*/ 15 w 78"/>
                <a:gd name="T33" fmla="*/ 7 h 77"/>
                <a:gd name="T34" fmla="*/ 7 w 78"/>
                <a:gd name="T35" fmla="*/ 16 h 77"/>
                <a:gd name="T36" fmla="*/ 7 w 78"/>
                <a:gd name="T37" fmla="*/ 20 h 77"/>
                <a:gd name="T38" fmla="*/ 9 w 78"/>
                <a:gd name="T39" fmla="*/ 21 h 77"/>
                <a:gd name="T40" fmla="*/ 5 w 78"/>
                <a:gd name="T41" fmla="*/ 30 h 77"/>
                <a:gd name="T42" fmla="*/ 3 w 78"/>
                <a:gd name="T43" fmla="*/ 30 h 77"/>
                <a:gd name="T44" fmla="*/ 0 w 78"/>
                <a:gd name="T45" fmla="*/ 33 h 77"/>
                <a:gd name="T46" fmla="*/ 0 w 78"/>
                <a:gd name="T47" fmla="*/ 44 h 77"/>
                <a:gd name="T48" fmla="*/ 3 w 78"/>
                <a:gd name="T49" fmla="*/ 47 h 77"/>
                <a:gd name="T50" fmla="*/ 5 w 78"/>
                <a:gd name="T51" fmla="*/ 47 h 77"/>
                <a:gd name="T52" fmla="*/ 10 w 78"/>
                <a:gd name="T53" fmla="*/ 57 h 77"/>
                <a:gd name="T54" fmla="*/ 8 w 78"/>
                <a:gd name="T55" fmla="*/ 58 h 77"/>
                <a:gd name="T56" fmla="*/ 8 w 78"/>
                <a:gd name="T57" fmla="*/ 62 h 77"/>
                <a:gd name="T58" fmla="*/ 16 w 78"/>
                <a:gd name="T59" fmla="*/ 70 h 77"/>
                <a:gd name="T60" fmla="*/ 20 w 78"/>
                <a:gd name="T61" fmla="*/ 70 h 77"/>
                <a:gd name="T62" fmla="*/ 22 w 78"/>
                <a:gd name="T63" fmla="*/ 68 h 77"/>
                <a:gd name="T64" fmla="*/ 31 w 78"/>
                <a:gd name="T65" fmla="*/ 71 h 77"/>
                <a:gd name="T66" fmla="*/ 31 w 78"/>
                <a:gd name="T67" fmla="*/ 74 h 77"/>
                <a:gd name="T68" fmla="*/ 33 w 78"/>
                <a:gd name="T69" fmla="*/ 77 h 77"/>
                <a:gd name="T70" fmla="*/ 45 w 78"/>
                <a:gd name="T71" fmla="*/ 77 h 77"/>
                <a:gd name="T72" fmla="*/ 48 w 78"/>
                <a:gd name="T73" fmla="*/ 74 h 77"/>
                <a:gd name="T74" fmla="*/ 48 w 78"/>
                <a:gd name="T75" fmla="*/ 70 h 77"/>
                <a:gd name="T76" fmla="*/ 56 w 78"/>
                <a:gd name="T77" fmla="*/ 66 h 77"/>
                <a:gd name="T78" fmla="*/ 59 w 78"/>
                <a:gd name="T79" fmla="*/ 70 h 77"/>
                <a:gd name="T80" fmla="*/ 63 w 78"/>
                <a:gd name="T81" fmla="*/ 69 h 77"/>
                <a:gd name="T82" fmla="*/ 71 w 78"/>
                <a:gd name="T83" fmla="*/ 61 h 77"/>
                <a:gd name="T84" fmla="*/ 71 w 78"/>
                <a:gd name="T85" fmla="*/ 57 h 77"/>
                <a:gd name="T86" fmla="*/ 67 w 78"/>
                <a:gd name="T87" fmla="*/ 54 h 77"/>
                <a:gd name="T88" fmla="*/ 70 w 78"/>
                <a:gd name="T89" fmla="*/ 47 h 77"/>
                <a:gd name="T90" fmla="*/ 75 w 78"/>
                <a:gd name="T91" fmla="*/ 47 h 77"/>
                <a:gd name="T92" fmla="*/ 78 w 78"/>
                <a:gd name="T93" fmla="*/ 44 h 77"/>
                <a:gd name="T94" fmla="*/ 78 w 78"/>
                <a:gd name="T95" fmla="*/ 33 h 77"/>
                <a:gd name="T96" fmla="*/ 75 w 78"/>
                <a:gd name="T97" fmla="*/ 30 h 77"/>
                <a:gd name="T98" fmla="*/ 38 w 78"/>
                <a:gd name="T99" fmla="*/ 56 h 77"/>
                <a:gd name="T100" fmla="*/ 20 w 78"/>
                <a:gd name="T101" fmla="*/ 38 h 77"/>
                <a:gd name="T102" fmla="*/ 38 w 78"/>
                <a:gd name="T103" fmla="*/ 20 h 77"/>
                <a:gd name="T104" fmla="*/ 56 w 78"/>
                <a:gd name="T105" fmla="*/ 38 h 77"/>
                <a:gd name="T106" fmla="*/ 38 w 78"/>
                <a:gd name="T107" fmla="*/ 5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77">
                  <a:moveTo>
                    <a:pt x="75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0" y="27"/>
                    <a:pt x="69" y="24"/>
                    <a:pt x="67" y="21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1" y="17"/>
                    <a:pt x="71" y="16"/>
                    <a:pt x="70" y="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8"/>
                    <a:pt x="50" y="6"/>
                    <a:pt x="48" y="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1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7" y="6"/>
                    <a:pt x="24" y="7"/>
                    <a:pt x="21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4"/>
                    <a:pt x="6" y="27"/>
                    <a:pt x="5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6" y="50"/>
                    <a:pt x="8" y="54"/>
                    <a:pt x="10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0"/>
                    <a:pt x="7" y="61"/>
                    <a:pt x="8" y="62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1"/>
                    <a:pt x="19" y="71"/>
                    <a:pt x="20" y="70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9"/>
                    <a:pt x="28" y="70"/>
                    <a:pt x="31" y="71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6"/>
                    <a:pt x="32" y="77"/>
                    <a:pt x="33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8" y="76"/>
                    <a:pt x="48" y="74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1" y="69"/>
                    <a:pt x="53" y="68"/>
                    <a:pt x="56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71"/>
                    <a:pt x="62" y="71"/>
                    <a:pt x="63" y="69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0"/>
                    <a:pt x="72" y="58"/>
                    <a:pt x="71" y="5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2"/>
                    <a:pt x="70" y="49"/>
                    <a:pt x="70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6"/>
                    <a:pt x="78" y="4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1"/>
                    <a:pt x="77" y="30"/>
                    <a:pt x="75" y="30"/>
                  </a:cubicBezTo>
                  <a:close/>
                  <a:moveTo>
                    <a:pt x="38" y="56"/>
                  </a:moveTo>
                  <a:cubicBezTo>
                    <a:pt x="28" y="56"/>
                    <a:pt x="20" y="48"/>
                    <a:pt x="20" y="38"/>
                  </a:cubicBezTo>
                  <a:cubicBezTo>
                    <a:pt x="20" y="28"/>
                    <a:pt x="28" y="20"/>
                    <a:pt x="38" y="20"/>
                  </a:cubicBezTo>
                  <a:cubicBezTo>
                    <a:pt x="48" y="20"/>
                    <a:pt x="56" y="28"/>
                    <a:pt x="56" y="38"/>
                  </a:cubicBezTo>
                  <a:cubicBezTo>
                    <a:pt x="56" y="48"/>
                    <a:pt x="48" y="56"/>
                    <a:pt x="3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F4F084C-CBE1-4840-A1D6-467480794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4054" y="7731922"/>
              <a:ext cx="111125" cy="111125"/>
            </a:xfrm>
            <a:custGeom>
              <a:avLst/>
              <a:gdLst>
                <a:gd name="T0" fmla="*/ 37 w 41"/>
                <a:gd name="T1" fmla="*/ 10 h 41"/>
                <a:gd name="T2" fmla="*/ 35 w 41"/>
                <a:gd name="T3" fmla="*/ 11 h 41"/>
                <a:gd name="T4" fmla="*/ 32 w 41"/>
                <a:gd name="T5" fmla="*/ 7 h 41"/>
                <a:gd name="T6" fmla="*/ 33 w 41"/>
                <a:gd name="T7" fmla="*/ 5 h 41"/>
                <a:gd name="T8" fmla="*/ 32 w 41"/>
                <a:gd name="T9" fmla="*/ 3 h 41"/>
                <a:gd name="T10" fmla="*/ 27 w 41"/>
                <a:gd name="T11" fmla="*/ 1 h 41"/>
                <a:gd name="T12" fmla="*/ 25 w 41"/>
                <a:gd name="T13" fmla="*/ 1 h 41"/>
                <a:gd name="T14" fmla="*/ 24 w 41"/>
                <a:gd name="T15" fmla="*/ 3 h 41"/>
                <a:gd name="T16" fmla="*/ 19 w 41"/>
                <a:gd name="T17" fmla="*/ 2 h 41"/>
                <a:gd name="T18" fmla="*/ 19 w 41"/>
                <a:gd name="T19" fmla="*/ 1 h 41"/>
                <a:gd name="T20" fmla="*/ 17 w 41"/>
                <a:gd name="T21" fmla="*/ 0 h 41"/>
                <a:gd name="T22" fmla="*/ 11 w 41"/>
                <a:gd name="T23" fmla="*/ 2 h 41"/>
                <a:gd name="T24" fmla="*/ 10 w 41"/>
                <a:gd name="T25" fmla="*/ 4 h 41"/>
                <a:gd name="T26" fmla="*/ 11 w 41"/>
                <a:gd name="T27" fmla="*/ 5 h 41"/>
                <a:gd name="T28" fmla="*/ 6 w 41"/>
                <a:gd name="T29" fmla="*/ 8 h 41"/>
                <a:gd name="T30" fmla="*/ 5 w 41"/>
                <a:gd name="T31" fmla="*/ 8 h 41"/>
                <a:gd name="T32" fmla="*/ 3 w 41"/>
                <a:gd name="T33" fmla="*/ 9 h 41"/>
                <a:gd name="T34" fmla="*/ 1 w 41"/>
                <a:gd name="T35" fmla="*/ 14 h 41"/>
                <a:gd name="T36" fmla="*/ 1 w 41"/>
                <a:gd name="T37" fmla="*/ 16 h 41"/>
                <a:gd name="T38" fmla="*/ 2 w 41"/>
                <a:gd name="T39" fmla="*/ 16 h 41"/>
                <a:gd name="T40" fmla="*/ 2 w 41"/>
                <a:gd name="T41" fmla="*/ 22 h 41"/>
                <a:gd name="T42" fmla="*/ 1 w 41"/>
                <a:gd name="T43" fmla="*/ 22 h 41"/>
                <a:gd name="T44" fmla="*/ 0 w 41"/>
                <a:gd name="T45" fmla="*/ 24 h 41"/>
                <a:gd name="T46" fmla="*/ 2 w 41"/>
                <a:gd name="T47" fmla="*/ 29 h 41"/>
                <a:gd name="T48" fmla="*/ 4 w 41"/>
                <a:gd name="T49" fmla="*/ 30 h 41"/>
                <a:gd name="T50" fmla="*/ 5 w 41"/>
                <a:gd name="T51" fmla="*/ 30 h 41"/>
                <a:gd name="T52" fmla="*/ 8 w 41"/>
                <a:gd name="T53" fmla="*/ 34 h 41"/>
                <a:gd name="T54" fmla="*/ 8 w 41"/>
                <a:gd name="T55" fmla="*/ 35 h 41"/>
                <a:gd name="T56" fmla="*/ 9 w 41"/>
                <a:gd name="T57" fmla="*/ 37 h 41"/>
                <a:gd name="T58" fmla="*/ 14 w 41"/>
                <a:gd name="T59" fmla="*/ 40 h 41"/>
                <a:gd name="T60" fmla="*/ 16 w 41"/>
                <a:gd name="T61" fmla="*/ 39 h 41"/>
                <a:gd name="T62" fmla="*/ 17 w 41"/>
                <a:gd name="T63" fmla="*/ 38 h 41"/>
                <a:gd name="T64" fmla="*/ 21 w 41"/>
                <a:gd name="T65" fmla="*/ 38 h 41"/>
                <a:gd name="T66" fmla="*/ 22 w 41"/>
                <a:gd name="T67" fmla="*/ 40 h 41"/>
                <a:gd name="T68" fmla="*/ 24 w 41"/>
                <a:gd name="T69" fmla="*/ 41 h 41"/>
                <a:gd name="T70" fmla="*/ 29 w 41"/>
                <a:gd name="T71" fmla="*/ 39 h 41"/>
                <a:gd name="T72" fmla="*/ 30 w 41"/>
                <a:gd name="T73" fmla="*/ 37 h 41"/>
                <a:gd name="T74" fmla="*/ 30 w 41"/>
                <a:gd name="T75" fmla="*/ 35 h 41"/>
                <a:gd name="T76" fmla="*/ 33 w 41"/>
                <a:gd name="T77" fmla="*/ 32 h 41"/>
                <a:gd name="T78" fmla="*/ 35 w 41"/>
                <a:gd name="T79" fmla="*/ 33 h 41"/>
                <a:gd name="T80" fmla="*/ 37 w 41"/>
                <a:gd name="T81" fmla="*/ 32 h 41"/>
                <a:gd name="T82" fmla="*/ 40 w 41"/>
                <a:gd name="T83" fmla="*/ 27 h 41"/>
                <a:gd name="T84" fmla="*/ 39 w 41"/>
                <a:gd name="T85" fmla="*/ 25 h 41"/>
                <a:gd name="T86" fmla="*/ 37 w 41"/>
                <a:gd name="T87" fmla="*/ 24 h 41"/>
                <a:gd name="T88" fmla="*/ 37 w 41"/>
                <a:gd name="T89" fmla="*/ 20 h 41"/>
                <a:gd name="T90" fmla="*/ 40 w 41"/>
                <a:gd name="T91" fmla="*/ 19 h 41"/>
                <a:gd name="T92" fmla="*/ 41 w 41"/>
                <a:gd name="T93" fmla="*/ 17 h 41"/>
                <a:gd name="T94" fmla="*/ 39 w 41"/>
                <a:gd name="T95" fmla="*/ 11 h 41"/>
                <a:gd name="T96" fmla="*/ 37 w 41"/>
                <a:gd name="T97" fmla="*/ 10 h 41"/>
                <a:gd name="T98" fmla="*/ 23 w 41"/>
                <a:gd name="T99" fmla="*/ 29 h 41"/>
                <a:gd name="T100" fmla="*/ 10 w 41"/>
                <a:gd name="T101" fmla="*/ 23 h 41"/>
                <a:gd name="T102" fmla="*/ 17 w 41"/>
                <a:gd name="T103" fmla="*/ 11 h 41"/>
                <a:gd name="T104" fmla="*/ 29 w 41"/>
                <a:gd name="T105" fmla="*/ 17 h 41"/>
                <a:gd name="T106" fmla="*/ 23 w 41"/>
                <a:gd name="T10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41">
                  <a:moveTo>
                    <a:pt x="37" y="10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1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8" y="7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3" y="9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20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20" y="38"/>
                    <a:pt x="21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1" y="38"/>
                    <a:pt x="30" y="3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3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7" y="33"/>
                    <a:pt x="37" y="3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39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7" y="21"/>
                    <a:pt x="37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0"/>
                    <a:pt x="37" y="10"/>
                  </a:cubicBezTo>
                  <a:close/>
                  <a:moveTo>
                    <a:pt x="23" y="29"/>
                  </a:moveTo>
                  <a:cubicBezTo>
                    <a:pt x="17" y="31"/>
                    <a:pt x="12" y="28"/>
                    <a:pt x="10" y="23"/>
                  </a:cubicBezTo>
                  <a:cubicBezTo>
                    <a:pt x="9" y="18"/>
                    <a:pt x="12" y="13"/>
                    <a:pt x="17" y="11"/>
                  </a:cubicBezTo>
                  <a:cubicBezTo>
                    <a:pt x="22" y="10"/>
                    <a:pt x="27" y="12"/>
                    <a:pt x="29" y="17"/>
                  </a:cubicBezTo>
                  <a:cubicBezTo>
                    <a:pt x="30" y="22"/>
                    <a:pt x="28" y="28"/>
                    <a:pt x="2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8">
            <a:extLst>
              <a:ext uri="{FF2B5EF4-FFF2-40B4-BE49-F238E27FC236}">
                <a16:creationId xmlns:a16="http://schemas.microsoft.com/office/drawing/2014/main" id="{29A7452C-88E8-43E4-99C4-A6107D905B10}"/>
              </a:ext>
            </a:extLst>
          </p:cNvPr>
          <p:cNvSpPr>
            <a:spLocks noEditPoints="1"/>
          </p:cNvSpPr>
          <p:nvPr/>
        </p:nvSpPr>
        <p:spPr bwMode="auto">
          <a:xfrm>
            <a:off x="5771718" y="3308514"/>
            <a:ext cx="324282" cy="384477"/>
          </a:xfrm>
          <a:custGeom>
            <a:avLst/>
            <a:gdLst>
              <a:gd name="T0" fmla="*/ 90 w 97"/>
              <a:gd name="T1" fmla="*/ 18 h 115"/>
              <a:gd name="T2" fmla="*/ 81 w 97"/>
              <a:gd name="T3" fmla="*/ 7 h 115"/>
              <a:gd name="T4" fmla="*/ 66 w 97"/>
              <a:gd name="T5" fmla="*/ 0 h 115"/>
              <a:gd name="T6" fmla="*/ 53 w 97"/>
              <a:gd name="T7" fmla="*/ 5 h 115"/>
              <a:gd name="T8" fmla="*/ 25 w 97"/>
              <a:gd name="T9" fmla="*/ 28 h 115"/>
              <a:gd name="T10" fmla="*/ 20 w 97"/>
              <a:gd name="T11" fmla="*/ 50 h 115"/>
              <a:gd name="T12" fmla="*/ 21 w 97"/>
              <a:gd name="T13" fmla="*/ 53 h 115"/>
              <a:gd name="T14" fmla="*/ 32 w 97"/>
              <a:gd name="T15" fmla="*/ 43 h 115"/>
              <a:gd name="T16" fmla="*/ 32 w 97"/>
              <a:gd name="T17" fmla="*/ 43 h 115"/>
              <a:gd name="T18" fmla="*/ 38 w 97"/>
              <a:gd name="T19" fmla="*/ 35 h 115"/>
              <a:gd name="T20" fmla="*/ 58 w 97"/>
              <a:gd name="T21" fmla="*/ 18 h 115"/>
              <a:gd name="T22" fmla="*/ 65 w 97"/>
              <a:gd name="T23" fmla="*/ 14 h 115"/>
              <a:gd name="T24" fmla="*/ 72 w 97"/>
              <a:gd name="T25" fmla="*/ 18 h 115"/>
              <a:gd name="T26" fmla="*/ 78 w 97"/>
              <a:gd name="T27" fmla="*/ 24 h 115"/>
              <a:gd name="T28" fmla="*/ 76 w 97"/>
              <a:gd name="T29" fmla="*/ 39 h 115"/>
              <a:gd name="T30" fmla="*/ 63 w 97"/>
              <a:gd name="T31" fmla="*/ 49 h 115"/>
              <a:gd name="T32" fmla="*/ 63 w 97"/>
              <a:gd name="T33" fmla="*/ 48 h 115"/>
              <a:gd name="T34" fmla="*/ 48 w 97"/>
              <a:gd name="T35" fmla="*/ 41 h 115"/>
              <a:gd name="T36" fmla="*/ 35 w 97"/>
              <a:gd name="T37" fmla="*/ 46 h 115"/>
              <a:gd name="T38" fmla="*/ 8 w 97"/>
              <a:gd name="T39" fmla="*/ 70 h 115"/>
              <a:gd name="T40" fmla="*/ 1 w 97"/>
              <a:gd name="T41" fmla="*/ 83 h 115"/>
              <a:gd name="T42" fmla="*/ 5 w 97"/>
              <a:gd name="T43" fmla="*/ 98 h 115"/>
              <a:gd name="T44" fmla="*/ 15 w 97"/>
              <a:gd name="T45" fmla="*/ 108 h 115"/>
              <a:gd name="T46" fmla="*/ 30 w 97"/>
              <a:gd name="T47" fmla="*/ 115 h 115"/>
              <a:gd name="T48" fmla="*/ 30 w 97"/>
              <a:gd name="T49" fmla="*/ 115 h 115"/>
              <a:gd name="T50" fmla="*/ 43 w 97"/>
              <a:gd name="T51" fmla="*/ 110 h 115"/>
              <a:gd name="T52" fmla="*/ 70 w 97"/>
              <a:gd name="T53" fmla="*/ 87 h 115"/>
              <a:gd name="T54" fmla="*/ 75 w 97"/>
              <a:gd name="T55" fmla="*/ 65 h 115"/>
              <a:gd name="T56" fmla="*/ 74 w 97"/>
              <a:gd name="T57" fmla="*/ 62 h 115"/>
              <a:gd name="T58" fmla="*/ 63 w 97"/>
              <a:gd name="T59" fmla="*/ 72 h 115"/>
              <a:gd name="T60" fmla="*/ 63 w 97"/>
              <a:gd name="T61" fmla="*/ 73 h 115"/>
              <a:gd name="T62" fmla="*/ 58 w 97"/>
              <a:gd name="T63" fmla="*/ 80 h 115"/>
              <a:gd name="T64" fmla="*/ 38 w 97"/>
              <a:gd name="T65" fmla="*/ 97 h 115"/>
              <a:gd name="T66" fmla="*/ 30 w 97"/>
              <a:gd name="T67" fmla="*/ 102 h 115"/>
              <a:gd name="T68" fmla="*/ 23 w 97"/>
              <a:gd name="T69" fmla="*/ 98 h 115"/>
              <a:gd name="T70" fmla="*/ 17 w 97"/>
              <a:gd name="T71" fmla="*/ 91 h 115"/>
              <a:gd name="T72" fmla="*/ 15 w 97"/>
              <a:gd name="T73" fmla="*/ 84 h 115"/>
              <a:gd name="T74" fmla="*/ 20 w 97"/>
              <a:gd name="T75" fmla="*/ 76 h 115"/>
              <a:gd name="T76" fmla="*/ 32 w 97"/>
              <a:gd name="T77" fmla="*/ 66 h 115"/>
              <a:gd name="T78" fmla="*/ 33 w 97"/>
              <a:gd name="T79" fmla="*/ 67 h 115"/>
              <a:gd name="T80" fmla="*/ 48 w 97"/>
              <a:gd name="T81" fmla="*/ 74 h 115"/>
              <a:gd name="T82" fmla="*/ 61 w 97"/>
              <a:gd name="T83" fmla="*/ 69 h 115"/>
              <a:gd name="T84" fmla="*/ 88 w 97"/>
              <a:gd name="T85" fmla="*/ 46 h 115"/>
              <a:gd name="T86" fmla="*/ 90 w 97"/>
              <a:gd name="T87" fmla="*/ 18 h 115"/>
              <a:gd name="T88" fmla="*/ 48 w 97"/>
              <a:gd name="T89" fmla="*/ 60 h 115"/>
              <a:gd name="T90" fmla="*/ 42 w 97"/>
              <a:gd name="T91" fmla="*/ 57 h 115"/>
              <a:gd name="T92" fmla="*/ 48 w 97"/>
              <a:gd name="T93" fmla="*/ 56 h 115"/>
              <a:gd name="T94" fmla="*/ 53 w 97"/>
              <a:gd name="T95" fmla="*/ 58 h 115"/>
              <a:gd name="T96" fmla="*/ 48 w 97"/>
              <a:gd name="T97" fmla="*/ 6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" h="115">
                <a:moveTo>
                  <a:pt x="90" y="18"/>
                </a:moveTo>
                <a:cubicBezTo>
                  <a:pt x="81" y="7"/>
                  <a:pt x="81" y="7"/>
                  <a:pt x="81" y="7"/>
                </a:cubicBezTo>
                <a:cubicBezTo>
                  <a:pt x="77" y="3"/>
                  <a:pt x="71" y="0"/>
                  <a:pt x="66" y="0"/>
                </a:cubicBezTo>
                <a:cubicBezTo>
                  <a:pt x="61" y="0"/>
                  <a:pt x="56" y="2"/>
                  <a:pt x="53" y="5"/>
                </a:cubicBezTo>
                <a:cubicBezTo>
                  <a:pt x="25" y="28"/>
                  <a:pt x="25" y="28"/>
                  <a:pt x="25" y="28"/>
                </a:cubicBezTo>
                <a:cubicBezTo>
                  <a:pt x="19" y="34"/>
                  <a:pt x="17" y="43"/>
                  <a:pt x="20" y="50"/>
                </a:cubicBezTo>
                <a:cubicBezTo>
                  <a:pt x="21" y="53"/>
                  <a:pt x="21" y="53"/>
                  <a:pt x="21" y="5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3" y="40"/>
                  <a:pt x="34" y="38"/>
                  <a:pt x="38" y="35"/>
                </a:cubicBezTo>
                <a:cubicBezTo>
                  <a:pt x="58" y="18"/>
                  <a:pt x="58" y="18"/>
                  <a:pt x="58" y="18"/>
                </a:cubicBezTo>
                <a:cubicBezTo>
                  <a:pt x="60" y="15"/>
                  <a:pt x="63" y="14"/>
                  <a:pt x="65" y="14"/>
                </a:cubicBezTo>
                <a:cubicBezTo>
                  <a:pt x="68" y="14"/>
                  <a:pt x="70" y="15"/>
                  <a:pt x="72" y="18"/>
                </a:cubicBezTo>
                <a:cubicBezTo>
                  <a:pt x="78" y="24"/>
                  <a:pt x="78" y="24"/>
                  <a:pt x="78" y="24"/>
                </a:cubicBezTo>
                <a:cubicBezTo>
                  <a:pt x="82" y="30"/>
                  <a:pt x="81" y="34"/>
                  <a:pt x="76" y="39"/>
                </a:cubicBezTo>
                <a:cubicBezTo>
                  <a:pt x="63" y="49"/>
                  <a:pt x="63" y="49"/>
                  <a:pt x="63" y="49"/>
                </a:cubicBezTo>
                <a:cubicBezTo>
                  <a:pt x="63" y="48"/>
                  <a:pt x="63" y="48"/>
                  <a:pt x="63" y="48"/>
                </a:cubicBezTo>
                <a:cubicBezTo>
                  <a:pt x="59" y="44"/>
                  <a:pt x="53" y="41"/>
                  <a:pt x="48" y="41"/>
                </a:cubicBezTo>
                <a:cubicBezTo>
                  <a:pt x="43" y="41"/>
                  <a:pt x="38" y="43"/>
                  <a:pt x="35" y="46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73"/>
                  <a:pt x="1" y="78"/>
                  <a:pt x="1" y="83"/>
                </a:cubicBezTo>
                <a:cubicBezTo>
                  <a:pt x="0" y="88"/>
                  <a:pt x="2" y="94"/>
                  <a:pt x="5" y="98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8" y="113"/>
                  <a:pt x="24" y="115"/>
                  <a:pt x="30" y="115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35" y="115"/>
                  <a:pt x="39" y="114"/>
                  <a:pt x="43" y="110"/>
                </a:cubicBezTo>
                <a:cubicBezTo>
                  <a:pt x="70" y="87"/>
                  <a:pt x="70" y="87"/>
                  <a:pt x="70" y="87"/>
                </a:cubicBezTo>
                <a:cubicBezTo>
                  <a:pt x="76" y="82"/>
                  <a:pt x="79" y="72"/>
                  <a:pt x="75" y="65"/>
                </a:cubicBezTo>
                <a:cubicBezTo>
                  <a:pt x="74" y="62"/>
                  <a:pt x="74" y="62"/>
                  <a:pt x="74" y="6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3"/>
                  <a:pt x="63" y="73"/>
                </a:cubicBezTo>
                <a:cubicBezTo>
                  <a:pt x="62" y="75"/>
                  <a:pt x="61" y="78"/>
                  <a:pt x="58" y="80"/>
                </a:cubicBezTo>
                <a:cubicBezTo>
                  <a:pt x="38" y="97"/>
                  <a:pt x="38" y="97"/>
                  <a:pt x="38" y="97"/>
                </a:cubicBezTo>
                <a:cubicBezTo>
                  <a:pt x="34" y="100"/>
                  <a:pt x="32" y="102"/>
                  <a:pt x="30" y="102"/>
                </a:cubicBezTo>
                <a:cubicBezTo>
                  <a:pt x="28" y="102"/>
                  <a:pt x="25" y="100"/>
                  <a:pt x="23" y="98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88"/>
                  <a:pt x="14" y="86"/>
                  <a:pt x="15" y="84"/>
                </a:cubicBezTo>
                <a:cubicBezTo>
                  <a:pt x="15" y="82"/>
                  <a:pt x="16" y="79"/>
                  <a:pt x="20" y="7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7"/>
                  <a:pt x="33" y="67"/>
                  <a:pt x="33" y="67"/>
                </a:cubicBezTo>
                <a:cubicBezTo>
                  <a:pt x="36" y="71"/>
                  <a:pt x="42" y="74"/>
                  <a:pt x="48" y="74"/>
                </a:cubicBezTo>
                <a:cubicBezTo>
                  <a:pt x="52" y="74"/>
                  <a:pt x="57" y="72"/>
                  <a:pt x="61" y="69"/>
                </a:cubicBezTo>
                <a:cubicBezTo>
                  <a:pt x="88" y="46"/>
                  <a:pt x="88" y="46"/>
                  <a:pt x="88" y="46"/>
                </a:cubicBezTo>
                <a:cubicBezTo>
                  <a:pt x="96" y="39"/>
                  <a:pt x="97" y="26"/>
                  <a:pt x="90" y="18"/>
                </a:cubicBezTo>
                <a:close/>
                <a:moveTo>
                  <a:pt x="48" y="60"/>
                </a:moveTo>
                <a:cubicBezTo>
                  <a:pt x="46" y="60"/>
                  <a:pt x="44" y="59"/>
                  <a:pt x="42" y="57"/>
                </a:cubicBezTo>
                <a:cubicBezTo>
                  <a:pt x="44" y="56"/>
                  <a:pt x="46" y="56"/>
                  <a:pt x="48" y="56"/>
                </a:cubicBezTo>
                <a:cubicBezTo>
                  <a:pt x="49" y="56"/>
                  <a:pt x="51" y="56"/>
                  <a:pt x="53" y="58"/>
                </a:cubicBezTo>
                <a:cubicBezTo>
                  <a:pt x="51" y="59"/>
                  <a:pt x="49" y="60"/>
                  <a:pt x="48" y="60"/>
                </a:cubicBezTo>
                <a:close/>
              </a:path>
            </a:pathLst>
          </a:custGeom>
          <a:gradFill>
            <a:gsLst>
              <a:gs pos="70000">
                <a:schemeClr val="bg1">
                  <a:lumMod val="50000"/>
                  <a:lumOff val="50000"/>
                </a:schemeClr>
              </a:gs>
              <a:gs pos="0">
                <a:schemeClr val="tx1"/>
              </a:gs>
              <a:gs pos="100000">
                <a:schemeClr val="tx1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57">
            <a:extLst>
              <a:ext uri="{FF2B5EF4-FFF2-40B4-BE49-F238E27FC236}">
                <a16:creationId xmlns:a16="http://schemas.microsoft.com/office/drawing/2014/main" id="{9AF0E747-87B2-4373-81DD-804FAEE47842}"/>
              </a:ext>
            </a:extLst>
          </p:cNvPr>
          <p:cNvGrpSpPr/>
          <p:nvPr/>
        </p:nvGrpSpPr>
        <p:grpSpPr>
          <a:xfrm>
            <a:off x="5731121" y="4697989"/>
            <a:ext cx="397232" cy="439970"/>
            <a:chOff x="5521325" y="4763"/>
            <a:chExt cx="250825" cy="277812"/>
          </a:xfrm>
          <a:gradFill>
            <a:gsLst>
              <a:gs pos="87000">
                <a:schemeClr val="bg1">
                  <a:lumMod val="50000"/>
                  <a:lumOff val="50000"/>
                </a:schemeClr>
              </a:gs>
              <a:gs pos="0">
                <a:schemeClr val="tx1"/>
              </a:gs>
              <a:gs pos="100000">
                <a:schemeClr val="tx1"/>
              </a:gs>
            </a:gsLst>
            <a:lin ang="2400000" scaled="0"/>
          </a:gradFill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8409926-A050-4E23-9B06-CE5E51DAB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4188" y="4763"/>
              <a:ext cx="185737" cy="182562"/>
            </a:xfrm>
            <a:custGeom>
              <a:avLst/>
              <a:gdLst>
                <a:gd name="T0" fmla="*/ 46 w 68"/>
                <a:gd name="T1" fmla="*/ 63 h 67"/>
                <a:gd name="T2" fmla="*/ 45 w 68"/>
                <a:gd name="T3" fmla="*/ 59 h 67"/>
                <a:gd name="T4" fmla="*/ 52 w 68"/>
                <a:gd name="T5" fmla="*/ 55 h 67"/>
                <a:gd name="T6" fmla="*/ 55 w 68"/>
                <a:gd name="T7" fmla="*/ 57 h 67"/>
                <a:gd name="T8" fmla="*/ 58 w 68"/>
                <a:gd name="T9" fmla="*/ 57 h 67"/>
                <a:gd name="T10" fmla="*/ 64 w 68"/>
                <a:gd name="T11" fmla="*/ 49 h 67"/>
                <a:gd name="T12" fmla="*/ 63 w 68"/>
                <a:gd name="T13" fmla="*/ 45 h 67"/>
                <a:gd name="T14" fmla="*/ 61 w 68"/>
                <a:gd name="T15" fmla="*/ 44 h 67"/>
                <a:gd name="T16" fmla="*/ 63 w 68"/>
                <a:gd name="T17" fmla="*/ 36 h 67"/>
                <a:gd name="T18" fmla="*/ 65 w 68"/>
                <a:gd name="T19" fmla="*/ 36 h 67"/>
                <a:gd name="T20" fmla="*/ 67 w 68"/>
                <a:gd name="T21" fmla="*/ 33 h 67"/>
                <a:gd name="T22" fmla="*/ 66 w 68"/>
                <a:gd name="T23" fmla="*/ 24 h 67"/>
                <a:gd name="T24" fmla="*/ 63 w 68"/>
                <a:gd name="T25" fmla="*/ 22 h 67"/>
                <a:gd name="T26" fmla="*/ 61 w 68"/>
                <a:gd name="T27" fmla="*/ 22 h 67"/>
                <a:gd name="T28" fmla="*/ 57 w 68"/>
                <a:gd name="T29" fmla="*/ 14 h 67"/>
                <a:gd name="T30" fmla="*/ 58 w 68"/>
                <a:gd name="T31" fmla="*/ 13 h 67"/>
                <a:gd name="T32" fmla="*/ 57 w 68"/>
                <a:gd name="T33" fmla="*/ 9 h 67"/>
                <a:gd name="T34" fmla="*/ 49 w 68"/>
                <a:gd name="T35" fmla="*/ 4 h 67"/>
                <a:gd name="T36" fmla="*/ 46 w 68"/>
                <a:gd name="T37" fmla="*/ 4 h 67"/>
                <a:gd name="T38" fmla="*/ 45 w 68"/>
                <a:gd name="T39" fmla="*/ 6 h 67"/>
                <a:gd name="T40" fmla="*/ 37 w 68"/>
                <a:gd name="T41" fmla="*/ 4 h 67"/>
                <a:gd name="T42" fmla="*/ 36 w 68"/>
                <a:gd name="T43" fmla="*/ 2 h 67"/>
                <a:gd name="T44" fmla="*/ 34 w 68"/>
                <a:gd name="T45" fmla="*/ 0 h 67"/>
                <a:gd name="T46" fmla="*/ 24 w 68"/>
                <a:gd name="T47" fmla="*/ 2 h 67"/>
                <a:gd name="T48" fmla="*/ 22 w 68"/>
                <a:gd name="T49" fmla="*/ 4 h 67"/>
                <a:gd name="T50" fmla="*/ 22 w 68"/>
                <a:gd name="T51" fmla="*/ 6 h 67"/>
                <a:gd name="T52" fmla="*/ 15 w 68"/>
                <a:gd name="T53" fmla="*/ 11 h 67"/>
                <a:gd name="T54" fmla="*/ 13 w 68"/>
                <a:gd name="T55" fmla="*/ 10 h 67"/>
                <a:gd name="T56" fmla="*/ 10 w 68"/>
                <a:gd name="T57" fmla="*/ 11 h 67"/>
                <a:gd name="T58" fmla="*/ 4 w 68"/>
                <a:gd name="T59" fmla="*/ 19 h 67"/>
                <a:gd name="T60" fmla="*/ 5 w 68"/>
                <a:gd name="T61" fmla="*/ 22 h 67"/>
                <a:gd name="T62" fmla="*/ 7 w 68"/>
                <a:gd name="T63" fmla="*/ 23 h 67"/>
                <a:gd name="T64" fmla="*/ 6 w 68"/>
                <a:gd name="T65" fmla="*/ 31 h 67"/>
                <a:gd name="T66" fmla="*/ 3 w 68"/>
                <a:gd name="T67" fmla="*/ 31 h 67"/>
                <a:gd name="T68" fmla="*/ 1 w 68"/>
                <a:gd name="T69" fmla="*/ 34 h 67"/>
                <a:gd name="T70" fmla="*/ 2 w 68"/>
                <a:gd name="T71" fmla="*/ 44 h 67"/>
                <a:gd name="T72" fmla="*/ 5 w 68"/>
                <a:gd name="T73" fmla="*/ 46 h 67"/>
                <a:gd name="T74" fmla="*/ 8 w 68"/>
                <a:gd name="T75" fmla="*/ 45 h 67"/>
                <a:gd name="T76" fmla="*/ 13 w 68"/>
                <a:gd name="T77" fmla="*/ 51 h 67"/>
                <a:gd name="T78" fmla="*/ 10 w 68"/>
                <a:gd name="T79" fmla="*/ 55 h 67"/>
                <a:gd name="T80" fmla="*/ 11 w 68"/>
                <a:gd name="T81" fmla="*/ 58 h 67"/>
                <a:gd name="T82" fmla="*/ 19 w 68"/>
                <a:gd name="T83" fmla="*/ 63 h 67"/>
                <a:gd name="T84" fmla="*/ 22 w 68"/>
                <a:gd name="T85" fmla="*/ 63 h 67"/>
                <a:gd name="T86" fmla="*/ 25 w 68"/>
                <a:gd name="T87" fmla="*/ 60 h 67"/>
                <a:gd name="T88" fmla="*/ 31 w 68"/>
                <a:gd name="T89" fmla="*/ 61 h 67"/>
                <a:gd name="T90" fmla="*/ 32 w 68"/>
                <a:gd name="T91" fmla="*/ 65 h 67"/>
                <a:gd name="T92" fmla="*/ 34 w 68"/>
                <a:gd name="T93" fmla="*/ 67 h 67"/>
                <a:gd name="T94" fmla="*/ 44 w 68"/>
                <a:gd name="T95" fmla="*/ 65 h 67"/>
                <a:gd name="T96" fmla="*/ 46 w 68"/>
                <a:gd name="T97" fmla="*/ 63 h 67"/>
                <a:gd name="T98" fmla="*/ 19 w 68"/>
                <a:gd name="T99" fmla="*/ 35 h 67"/>
                <a:gd name="T100" fmla="*/ 32 w 68"/>
                <a:gd name="T101" fmla="*/ 17 h 67"/>
                <a:gd name="T102" fmla="*/ 50 w 68"/>
                <a:gd name="T103" fmla="*/ 30 h 67"/>
                <a:gd name="T104" fmla="*/ 37 w 68"/>
                <a:gd name="T105" fmla="*/ 48 h 67"/>
                <a:gd name="T106" fmla="*/ 19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46" y="63"/>
                  </a:moveTo>
                  <a:cubicBezTo>
                    <a:pt x="45" y="59"/>
                    <a:pt x="45" y="59"/>
                    <a:pt x="45" y="59"/>
                  </a:cubicBezTo>
                  <a:cubicBezTo>
                    <a:pt x="48" y="58"/>
                    <a:pt x="50" y="57"/>
                    <a:pt x="52" y="5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8" y="58"/>
                    <a:pt x="58" y="57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7"/>
                    <a:pt x="64" y="46"/>
                    <a:pt x="63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2" y="41"/>
                    <a:pt x="63" y="39"/>
                    <a:pt x="63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7" y="36"/>
                    <a:pt x="68" y="35"/>
                    <a:pt x="67" y="3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2"/>
                    <a:pt x="64" y="21"/>
                    <a:pt x="6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19"/>
                    <a:pt x="59" y="16"/>
                    <a:pt x="57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0"/>
                    <a:pt x="57" y="9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6" y="3"/>
                    <a:pt x="46" y="4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2" y="5"/>
                    <a:pt x="39" y="4"/>
                    <a:pt x="37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7"/>
                    <a:pt x="17" y="9"/>
                    <a:pt x="15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20"/>
                    <a:pt x="4" y="21"/>
                    <a:pt x="5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6"/>
                    <a:pt x="6" y="28"/>
                    <a:pt x="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1" y="3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5"/>
                    <a:pt x="4" y="46"/>
                    <a:pt x="5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0" y="47"/>
                    <a:pt x="11" y="50"/>
                    <a:pt x="13" y="51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2" y="64"/>
                    <a:pt x="22" y="63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7" y="60"/>
                    <a:pt x="29" y="61"/>
                    <a:pt x="31" y="61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6"/>
                    <a:pt x="33" y="67"/>
                    <a:pt x="3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5"/>
                    <a:pt x="46" y="64"/>
                    <a:pt x="46" y="63"/>
                  </a:cubicBezTo>
                  <a:close/>
                  <a:moveTo>
                    <a:pt x="19" y="35"/>
                  </a:moveTo>
                  <a:cubicBezTo>
                    <a:pt x="18" y="26"/>
                    <a:pt x="23" y="18"/>
                    <a:pt x="32" y="17"/>
                  </a:cubicBezTo>
                  <a:cubicBezTo>
                    <a:pt x="40" y="16"/>
                    <a:pt x="48" y="22"/>
                    <a:pt x="50" y="30"/>
                  </a:cubicBezTo>
                  <a:cubicBezTo>
                    <a:pt x="51" y="38"/>
                    <a:pt x="45" y="46"/>
                    <a:pt x="37" y="48"/>
                  </a:cubicBezTo>
                  <a:cubicBezTo>
                    <a:pt x="28" y="49"/>
                    <a:pt x="20" y="43"/>
                    <a:pt x="1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3BF110B6-1071-49CC-9586-6CED52404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6900" y="163513"/>
              <a:ext cx="95250" cy="95250"/>
            </a:xfrm>
            <a:custGeom>
              <a:avLst/>
              <a:gdLst>
                <a:gd name="T0" fmla="*/ 29 w 35"/>
                <a:gd name="T1" fmla="*/ 31 h 35"/>
                <a:gd name="T2" fmla="*/ 28 w 35"/>
                <a:gd name="T3" fmla="*/ 29 h 35"/>
                <a:gd name="T4" fmla="*/ 30 w 35"/>
                <a:gd name="T5" fmla="*/ 26 h 35"/>
                <a:gd name="T6" fmla="*/ 32 w 35"/>
                <a:gd name="T7" fmla="*/ 26 h 35"/>
                <a:gd name="T8" fmla="*/ 34 w 35"/>
                <a:gd name="T9" fmla="*/ 25 h 35"/>
                <a:gd name="T10" fmla="*/ 35 w 35"/>
                <a:gd name="T11" fmla="*/ 21 h 35"/>
                <a:gd name="T12" fmla="*/ 34 w 35"/>
                <a:gd name="T13" fmla="*/ 19 h 35"/>
                <a:gd name="T14" fmla="*/ 33 w 35"/>
                <a:gd name="T15" fmla="*/ 19 h 35"/>
                <a:gd name="T16" fmla="*/ 33 w 35"/>
                <a:gd name="T17" fmla="*/ 15 h 35"/>
                <a:gd name="T18" fmla="*/ 34 w 35"/>
                <a:gd name="T19" fmla="*/ 14 h 35"/>
                <a:gd name="T20" fmla="*/ 35 w 35"/>
                <a:gd name="T21" fmla="*/ 12 h 35"/>
                <a:gd name="T22" fmla="*/ 32 w 35"/>
                <a:gd name="T23" fmla="*/ 8 h 35"/>
                <a:gd name="T24" fmla="*/ 31 w 35"/>
                <a:gd name="T25" fmla="*/ 7 h 35"/>
                <a:gd name="T26" fmla="*/ 30 w 35"/>
                <a:gd name="T27" fmla="*/ 8 h 35"/>
                <a:gd name="T28" fmla="*/ 26 w 35"/>
                <a:gd name="T29" fmla="*/ 4 h 35"/>
                <a:gd name="T30" fmla="*/ 26 w 35"/>
                <a:gd name="T31" fmla="*/ 3 h 35"/>
                <a:gd name="T32" fmla="*/ 26 w 35"/>
                <a:gd name="T33" fmla="*/ 2 h 35"/>
                <a:gd name="T34" fmla="*/ 21 w 35"/>
                <a:gd name="T35" fmla="*/ 0 h 35"/>
                <a:gd name="T36" fmla="*/ 19 w 35"/>
                <a:gd name="T37" fmla="*/ 1 h 35"/>
                <a:gd name="T38" fmla="*/ 19 w 35"/>
                <a:gd name="T39" fmla="*/ 2 h 35"/>
                <a:gd name="T40" fmla="*/ 14 w 35"/>
                <a:gd name="T41" fmla="*/ 2 h 35"/>
                <a:gd name="T42" fmla="*/ 14 w 35"/>
                <a:gd name="T43" fmla="*/ 2 h 35"/>
                <a:gd name="T44" fmla="*/ 12 w 35"/>
                <a:gd name="T45" fmla="*/ 1 h 35"/>
                <a:gd name="T46" fmla="*/ 8 w 35"/>
                <a:gd name="T47" fmla="*/ 3 h 35"/>
                <a:gd name="T48" fmla="*/ 7 w 35"/>
                <a:gd name="T49" fmla="*/ 5 h 35"/>
                <a:gd name="T50" fmla="*/ 8 w 35"/>
                <a:gd name="T51" fmla="*/ 6 h 35"/>
                <a:gd name="T52" fmla="*/ 5 w 35"/>
                <a:gd name="T53" fmla="*/ 10 h 35"/>
                <a:gd name="T54" fmla="*/ 4 w 35"/>
                <a:gd name="T55" fmla="*/ 9 h 35"/>
                <a:gd name="T56" fmla="*/ 2 w 35"/>
                <a:gd name="T57" fmla="*/ 10 h 35"/>
                <a:gd name="T58" fmla="*/ 0 w 35"/>
                <a:gd name="T59" fmla="*/ 15 h 35"/>
                <a:gd name="T60" fmla="*/ 1 w 35"/>
                <a:gd name="T61" fmla="*/ 17 h 35"/>
                <a:gd name="T62" fmla="*/ 3 w 35"/>
                <a:gd name="T63" fmla="*/ 17 h 35"/>
                <a:gd name="T64" fmla="*/ 3 w 35"/>
                <a:gd name="T65" fmla="*/ 21 h 35"/>
                <a:gd name="T66" fmla="*/ 2 w 35"/>
                <a:gd name="T67" fmla="*/ 22 h 35"/>
                <a:gd name="T68" fmla="*/ 1 w 35"/>
                <a:gd name="T69" fmla="*/ 23 h 35"/>
                <a:gd name="T70" fmla="*/ 3 w 35"/>
                <a:gd name="T71" fmla="*/ 28 h 35"/>
                <a:gd name="T72" fmla="*/ 5 w 35"/>
                <a:gd name="T73" fmla="*/ 28 h 35"/>
                <a:gd name="T74" fmla="*/ 7 w 35"/>
                <a:gd name="T75" fmla="*/ 28 h 35"/>
                <a:gd name="T76" fmla="*/ 10 w 35"/>
                <a:gd name="T77" fmla="*/ 30 h 35"/>
                <a:gd name="T78" fmla="*/ 9 w 35"/>
                <a:gd name="T79" fmla="*/ 32 h 35"/>
                <a:gd name="T80" fmla="*/ 10 w 35"/>
                <a:gd name="T81" fmla="*/ 34 h 35"/>
                <a:gd name="T82" fmla="*/ 15 w 35"/>
                <a:gd name="T83" fmla="*/ 35 h 35"/>
                <a:gd name="T84" fmla="*/ 17 w 35"/>
                <a:gd name="T85" fmla="*/ 34 h 35"/>
                <a:gd name="T86" fmla="*/ 17 w 35"/>
                <a:gd name="T87" fmla="*/ 32 h 35"/>
                <a:gd name="T88" fmla="*/ 21 w 35"/>
                <a:gd name="T89" fmla="*/ 32 h 35"/>
                <a:gd name="T90" fmla="*/ 22 w 35"/>
                <a:gd name="T91" fmla="*/ 34 h 35"/>
                <a:gd name="T92" fmla="*/ 23 w 35"/>
                <a:gd name="T93" fmla="*/ 35 h 35"/>
                <a:gd name="T94" fmla="*/ 28 w 35"/>
                <a:gd name="T95" fmla="*/ 32 h 35"/>
                <a:gd name="T96" fmla="*/ 29 w 35"/>
                <a:gd name="T97" fmla="*/ 31 h 35"/>
                <a:gd name="T98" fmla="*/ 11 w 35"/>
                <a:gd name="T99" fmla="*/ 21 h 35"/>
                <a:gd name="T100" fmla="*/ 14 w 35"/>
                <a:gd name="T101" fmla="*/ 10 h 35"/>
                <a:gd name="T102" fmla="*/ 25 w 35"/>
                <a:gd name="T103" fmla="*/ 13 h 35"/>
                <a:gd name="T104" fmla="*/ 21 w 35"/>
                <a:gd name="T105" fmla="*/ 24 h 35"/>
                <a:gd name="T106" fmla="*/ 11 w 35"/>
                <a:gd name="T10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" h="35">
                  <a:moveTo>
                    <a:pt x="29" y="31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19"/>
                    <a:pt x="3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7"/>
                    <a:pt x="33" y="16"/>
                    <a:pt x="33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5" y="13"/>
                    <a:pt x="35" y="1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1" y="7"/>
                    <a:pt x="31" y="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6"/>
                    <a:pt x="27" y="5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6" y="2"/>
                    <a:pt x="26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6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6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20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9"/>
                    <a:pt x="9" y="29"/>
                    <a:pt x="10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10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20" y="32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1"/>
                    <a:pt x="29" y="31"/>
                  </a:cubicBezTo>
                  <a:close/>
                  <a:moveTo>
                    <a:pt x="11" y="21"/>
                  </a:moveTo>
                  <a:cubicBezTo>
                    <a:pt x="8" y="17"/>
                    <a:pt x="10" y="12"/>
                    <a:pt x="14" y="10"/>
                  </a:cubicBezTo>
                  <a:cubicBezTo>
                    <a:pt x="18" y="8"/>
                    <a:pt x="23" y="9"/>
                    <a:pt x="25" y="13"/>
                  </a:cubicBezTo>
                  <a:cubicBezTo>
                    <a:pt x="27" y="17"/>
                    <a:pt x="26" y="22"/>
                    <a:pt x="21" y="24"/>
                  </a:cubicBezTo>
                  <a:cubicBezTo>
                    <a:pt x="17" y="26"/>
                    <a:pt x="13" y="25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FD92BB59-12B0-416C-8D15-8F0DB4C20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388" y="190500"/>
              <a:ext cx="36512" cy="34925"/>
            </a:xfrm>
            <a:custGeom>
              <a:avLst/>
              <a:gdLst>
                <a:gd name="T0" fmla="*/ 10 w 13"/>
                <a:gd name="T1" fmla="*/ 11 h 13"/>
                <a:gd name="T2" fmla="*/ 10 w 13"/>
                <a:gd name="T3" fmla="*/ 11 h 13"/>
                <a:gd name="T4" fmla="*/ 11 w 13"/>
                <a:gd name="T5" fmla="*/ 9 h 13"/>
                <a:gd name="T6" fmla="*/ 12 w 13"/>
                <a:gd name="T7" fmla="*/ 10 h 13"/>
                <a:gd name="T8" fmla="*/ 12 w 13"/>
                <a:gd name="T9" fmla="*/ 9 h 13"/>
                <a:gd name="T10" fmla="*/ 13 w 13"/>
                <a:gd name="T11" fmla="*/ 8 h 13"/>
                <a:gd name="T12" fmla="*/ 13 w 13"/>
                <a:gd name="T13" fmla="*/ 7 h 13"/>
                <a:gd name="T14" fmla="*/ 12 w 13"/>
                <a:gd name="T15" fmla="*/ 7 h 13"/>
                <a:gd name="T16" fmla="*/ 12 w 13"/>
                <a:gd name="T17" fmla="*/ 5 h 13"/>
                <a:gd name="T18" fmla="*/ 12 w 13"/>
                <a:gd name="T19" fmla="*/ 5 h 13"/>
                <a:gd name="T20" fmla="*/ 13 w 13"/>
                <a:gd name="T21" fmla="*/ 5 h 13"/>
                <a:gd name="T22" fmla="*/ 12 w 13"/>
                <a:gd name="T23" fmla="*/ 3 h 13"/>
                <a:gd name="T24" fmla="*/ 11 w 13"/>
                <a:gd name="T25" fmla="*/ 3 h 13"/>
                <a:gd name="T26" fmla="*/ 11 w 13"/>
                <a:gd name="T27" fmla="*/ 3 h 13"/>
                <a:gd name="T28" fmla="*/ 10 w 13"/>
                <a:gd name="T29" fmla="*/ 2 h 13"/>
                <a:gd name="T30" fmla="*/ 10 w 13"/>
                <a:gd name="T31" fmla="*/ 1 h 13"/>
                <a:gd name="T32" fmla="*/ 9 w 13"/>
                <a:gd name="T33" fmla="*/ 1 h 13"/>
                <a:gd name="T34" fmla="*/ 8 w 13"/>
                <a:gd name="T35" fmla="*/ 0 h 13"/>
                <a:gd name="T36" fmla="*/ 7 w 13"/>
                <a:gd name="T37" fmla="*/ 1 h 13"/>
                <a:gd name="T38" fmla="*/ 7 w 13"/>
                <a:gd name="T39" fmla="*/ 1 h 13"/>
                <a:gd name="T40" fmla="*/ 5 w 13"/>
                <a:gd name="T41" fmla="*/ 1 h 13"/>
                <a:gd name="T42" fmla="*/ 5 w 13"/>
                <a:gd name="T43" fmla="*/ 1 h 13"/>
                <a:gd name="T44" fmla="*/ 5 w 13"/>
                <a:gd name="T45" fmla="*/ 0 h 13"/>
                <a:gd name="T46" fmla="*/ 3 w 13"/>
                <a:gd name="T47" fmla="*/ 1 h 13"/>
                <a:gd name="T48" fmla="*/ 3 w 13"/>
                <a:gd name="T49" fmla="*/ 2 h 13"/>
                <a:gd name="T50" fmla="*/ 3 w 13"/>
                <a:gd name="T51" fmla="*/ 2 h 13"/>
                <a:gd name="T52" fmla="*/ 2 w 13"/>
                <a:gd name="T53" fmla="*/ 4 h 13"/>
                <a:gd name="T54" fmla="*/ 1 w 13"/>
                <a:gd name="T55" fmla="*/ 3 h 13"/>
                <a:gd name="T56" fmla="*/ 1 w 13"/>
                <a:gd name="T57" fmla="*/ 4 h 13"/>
                <a:gd name="T58" fmla="*/ 0 w 13"/>
                <a:gd name="T59" fmla="*/ 6 h 13"/>
                <a:gd name="T60" fmla="*/ 1 w 13"/>
                <a:gd name="T61" fmla="*/ 6 h 13"/>
                <a:gd name="T62" fmla="*/ 1 w 13"/>
                <a:gd name="T63" fmla="*/ 6 h 13"/>
                <a:gd name="T64" fmla="*/ 1 w 13"/>
                <a:gd name="T65" fmla="*/ 8 h 13"/>
                <a:gd name="T66" fmla="*/ 1 w 13"/>
                <a:gd name="T67" fmla="*/ 8 h 13"/>
                <a:gd name="T68" fmla="*/ 0 w 13"/>
                <a:gd name="T69" fmla="*/ 9 h 13"/>
                <a:gd name="T70" fmla="*/ 1 w 13"/>
                <a:gd name="T71" fmla="*/ 10 h 13"/>
                <a:gd name="T72" fmla="*/ 2 w 13"/>
                <a:gd name="T73" fmla="*/ 10 h 13"/>
                <a:gd name="T74" fmla="*/ 3 w 13"/>
                <a:gd name="T75" fmla="*/ 10 h 13"/>
                <a:gd name="T76" fmla="*/ 4 w 13"/>
                <a:gd name="T77" fmla="*/ 11 h 13"/>
                <a:gd name="T78" fmla="*/ 3 w 13"/>
                <a:gd name="T79" fmla="*/ 12 h 13"/>
                <a:gd name="T80" fmla="*/ 4 w 13"/>
                <a:gd name="T81" fmla="*/ 12 h 13"/>
                <a:gd name="T82" fmla="*/ 6 w 13"/>
                <a:gd name="T83" fmla="*/ 13 h 13"/>
                <a:gd name="T84" fmla="*/ 6 w 13"/>
                <a:gd name="T85" fmla="*/ 13 h 13"/>
                <a:gd name="T86" fmla="*/ 6 w 13"/>
                <a:gd name="T87" fmla="*/ 12 h 13"/>
                <a:gd name="T88" fmla="*/ 8 w 13"/>
                <a:gd name="T89" fmla="*/ 12 h 13"/>
                <a:gd name="T90" fmla="*/ 8 w 13"/>
                <a:gd name="T91" fmla="*/ 12 h 13"/>
                <a:gd name="T92" fmla="*/ 9 w 13"/>
                <a:gd name="T93" fmla="*/ 13 h 13"/>
                <a:gd name="T94" fmla="*/ 10 w 13"/>
                <a:gd name="T95" fmla="*/ 12 h 13"/>
                <a:gd name="T96" fmla="*/ 10 w 13"/>
                <a:gd name="T97" fmla="*/ 11 h 13"/>
                <a:gd name="T98" fmla="*/ 4 w 13"/>
                <a:gd name="T99" fmla="*/ 8 h 13"/>
                <a:gd name="T100" fmla="*/ 5 w 13"/>
                <a:gd name="T101" fmla="*/ 4 h 13"/>
                <a:gd name="T102" fmla="*/ 9 w 13"/>
                <a:gd name="T103" fmla="*/ 5 h 13"/>
                <a:gd name="T104" fmla="*/ 8 w 13"/>
                <a:gd name="T105" fmla="*/ 9 h 13"/>
                <a:gd name="T106" fmla="*/ 4 w 13"/>
                <a:gd name="T10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" h="13"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1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1"/>
                    <a:pt x="10" y="11"/>
                  </a:cubicBezTo>
                  <a:close/>
                  <a:moveTo>
                    <a:pt x="4" y="8"/>
                  </a:moveTo>
                  <a:cubicBezTo>
                    <a:pt x="3" y="6"/>
                    <a:pt x="4" y="4"/>
                    <a:pt x="5" y="4"/>
                  </a:cubicBezTo>
                  <a:cubicBezTo>
                    <a:pt x="7" y="3"/>
                    <a:pt x="8" y="4"/>
                    <a:pt x="9" y="5"/>
                  </a:cubicBezTo>
                  <a:cubicBezTo>
                    <a:pt x="10" y="6"/>
                    <a:pt x="9" y="8"/>
                    <a:pt x="8" y="9"/>
                  </a:cubicBezTo>
                  <a:cubicBezTo>
                    <a:pt x="6" y="10"/>
                    <a:pt x="5" y="9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ACE44B76-AD2B-4D0F-903F-A2829971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963" y="153988"/>
              <a:ext cx="49212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3AD0B810-C0E3-4B77-A4C5-230E1E50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325" y="212725"/>
              <a:ext cx="92075" cy="69850"/>
            </a:xfrm>
            <a:custGeom>
              <a:avLst/>
              <a:gdLst>
                <a:gd name="T0" fmla="*/ 34 w 34"/>
                <a:gd name="T1" fmla="*/ 26 h 26"/>
                <a:gd name="T2" fmla="*/ 34 w 34"/>
                <a:gd name="T3" fmla="*/ 12 h 26"/>
                <a:gd name="T4" fmla="*/ 25 w 34"/>
                <a:gd name="T5" fmla="*/ 1 h 26"/>
                <a:gd name="T6" fmla="*/ 17 w 34"/>
                <a:gd name="T7" fmla="*/ 12 h 26"/>
                <a:gd name="T8" fmla="*/ 10 w 34"/>
                <a:gd name="T9" fmla="*/ 0 h 26"/>
                <a:gd name="T10" fmla="*/ 0 w 34"/>
                <a:gd name="T11" fmla="*/ 12 h 26"/>
                <a:gd name="T12" fmla="*/ 0 w 34"/>
                <a:gd name="T13" fmla="*/ 26 h 26"/>
                <a:gd name="T14" fmla="*/ 3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34" y="26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7"/>
                    <a:pt x="30" y="3"/>
                    <a:pt x="25" y="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2"/>
                    <a:pt x="0" y="7"/>
                    <a:pt x="0" y="12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3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27">
            <a:extLst>
              <a:ext uri="{FF2B5EF4-FFF2-40B4-BE49-F238E27FC236}">
                <a16:creationId xmlns:a16="http://schemas.microsoft.com/office/drawing/2014/main" id="{AC7CA1E2-BFA5-472B-B0F2-5A17867BAC3D}"/>
              </a:ext>
            </a:extLst>
          </p:cNvPr>
          <p:cNvGrpSpPr/>
          <p:nvPr/>
        </p:nvGrpSpPr>
        <p:grpSpPr>
          <a:xfrm>
            <a:off x="5764448" y="6096152"/>
            <a:ext cx="360363" cy="280988"/>
            <a:chOff x="3175" y="1603375"/>
            <a:chExt cx="360363" cy="280988"/>
          </a:xfrm>
          <a:gradFill>
            <a:gsLst>
              <a:gs pos="96000">
                <a:schemeClr val="bg1">
                  <a:lumMod val="50000"/>
                  <a:lumOff val="50000"/>
                </a:schemeClr>
              </a:gs>
              <a:gs pos="0">
                <a:schemeClr val="tx1"/>
              </a:gs>
              <a:gs pos="100000">
                <a:schemeClr val="tx1"/>
              </a:gs>
            </a:gsLst>
            <a:lin ang="3600000" scaled="0"/>
          </a:gradFill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C4F5679A-FE6B-4400-88C1-59E39CF2B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63" y="1603375"/>
              <a:ext cx="293688" cy="182563"/>
            </a:xfrm>
            <a:custGeom>
              <a:avLst/>
              <a:gdLst>
                <a:gd name="T0" fmla="*/ 102 w 108"/>
                <a:gd name="T1" fmla="*/ 0 h 67"/>
                <a:gd name="T2" fmla="*/ 6 w 108"/>
                <a:gd name="T3" fmla="*/ 0 h 67"/>
                <a:gd name="T4" fmla="*/ 0 w 108"/>
                <a:gd name="T5" fmla="*/ 6 h 67"/>
                <a:gd name="T6" fmla="*/ 0 w 108"/>
                <a:gd name="T7" fmla="*/ 62 h 67"/>
                <a:gd name="T8" fmla="*/ 6 w 108"/>
                <a:gd name="T9" fmla="*/ 67 h 67"/>
                <a:gd name="T10" fmla="*/ 102 w 108"/>
                <a:gd name="T11" fmla="*/ 67 h 67"/>
                <a:gd name="T12" fmla="*/ 108 w 108"/>
                <a:gd name="T13" fmla="*/ 62 h 67"/>
                <a:gd name="T14" fmla="*/ 108 w 108"/>
                <a:gd name="T15" fmla="*/ 6 h 67"/>
                <a:gd name="T16" fmla="*/ 102 w 108"/>
                <a:gd name="T17" fmla="*/ 0 h 67"/>
                <a:gd name="T18" fmla="*/ 99 w 108"/>
                <a:gd name="T19" fmla="*/ 60 h 67"/>
                <a:gd name="T20" fmla="*/ 9 w 108"/>
                <a:gd name="T21" fmla="*/ 60 h 67"/>
                <a:gd name="T22" fmla="*/ 9 w 108"/>
                <a:gd name="T23" fmla="*/ 7 h 67"/>
                <a:gd name="T24" fmla="*/ 99 w 108"/>
                <a:gd name="T25" fmla="*/ 7 h 67"/>
                <a:gd name="T26" fmla="*/ 99 w 108"/>
                <a:gd name="T27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7">
                  <a:moveTo>
                    <a:pt x="10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3" y="67"/>
                    <a:pt x="6" y="67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5" y="67"/>
                    <a:pt x="108" y="65"/>
                    <a:pt x="108" y="62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3"/>
                    <a:pt x="105" y="0"/>
                    <a:pt x="102" y="0"/>
                  </a:cubicBezTo>
                  <a:close/>
                  <a:moveTo>
                    <a:pt x="99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9" y="7"/>
                    <a:pt x="99" y="7"/>
                    <a:pt x="99" y="7"/>
                  </a:cubicBezTo>
                  <a:lnTo>
                    <a:pt x="9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65B3FBE8-4D3D-46E9-B461-9818F48C4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1793875"/>
              <a:ext cx="357188" cy="63500"/>
            </a:xfrm>
            <a:custGeom>
              <a:avLst/>
              <a:gdLst>
                <a:gd name="T0" fmla="*/ 131 w 131"/>
                <a:gd name="T1" fmla="*/ 23 h 23"/>
                <a:gd name="T2" fmla="*/ 131 w 131"/>
                <a:gd name="T3" fmla="*/ 23 h 23"/>
                <a:gd name="T4" fmla="*/ 131 w 131"/>
                <a:gd name="T5" fmla="*/ 23 h 23"/>
                <a:gd name="T6" fmla="*/ 116 w 131"/>
                <a:gd name="T7" fmla="*/ 1 h 23"/>
                <a:gd name="T8" fmla="*/ 12 w 131"/>
                <a:gd name="T9" fmla="*/ 0 h 23"/>
                <a:gd name="T10" fmla="*/ 0 w 131"/>
                <a:gd name="T11" fmla="*/ 23 h 23"/>
                <a:gd name="T12" fmla="*/ 1 w 131"/>
                <a:gd name="T13" fmla="*/ 23 h 23"/>
                <a:gd name="T14" fmla="*/ 1 w 131"/>
                <a:gd name="T15" fmla="*/ 23 h 23"/>
                <a:gd name="T16" fmla="*/ 131 w 131"/>
                <a:gd name="T17" fmla="*/ 23 h 23"/>
                <a:gd name="T18" fmla="*/ 52 w 131"/>
                <a:gd name="T19" fmla="*/ 21 h 23"/>
                <a:gd name="T20" fmla="*/ 54 w 131"/>
                <a:gd name="T21" fmla="*/ 18 h 23"/>
                <a:gd name="T22" fmla="*/ 77 w 131"/>
                <a:gd name="T23" fmla="*/ 18 h 23"/>
                <a:gd name="T24" fmla="*/ 79 w 131"/>
                <a:gd name="T25" fmla="*/ 21 h 23"/>
                <a:gd name="T26" fmla="*/ 52 w 131"/>
                <a:gd name="T27" fmla="*/ 21 h 23"/>
                <a:gd name="T28" fmla="*/ 18 w 131"/>
                <a:gd name="T29" fmla="*/ 4 h 23"/>
                <a:gd name="T30" fmla="*/ 109 w 131"/>
                <a:gd name="T31" fmla="*/ 4 h 23"/>
                <a:gd name="T32" fmla="*/ 118 w 131"/>
                <a:gd name="T33" fmla="*/ 15 h 23"/>
                <a:gd name="T34" fmla="*/ 12 w 131"/>
                <a:gd name="T35" fmla="*/ 15 h 23"/>
                <a:gd name="T36" fmla="*/ 18 w 131"/>
                <a:gd name="T3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23">
                  <a:moveTo>
                    <a:pt x="131" y="23"/>
                  </a:moveTo>
                  <a:cubicBezTo>
                    <a:pt x="131" y="23"/>
                    <a:pt x="131" y="23"/>
                    <a:pt x="131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31" y="23"/>
                  </a:lnTo>
                  <a:close/>
                  <a:moveTo>
                    <a:pt x="52" y="21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9" y="21"/>
                    <a:pt x="79" y="21"/>
                    <a:pt x="79" y="21"/>
                  </a:cubicBezTo>
                  <a:lnTo>
                    <a:pt x="52" y="21"/>
                  </a:lnTo>
                  <a:close/>
                  <a:moveTo>
                    <a:pt x="18" y="4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" y="15"/>
                    <a:pt x="12" y="15"/>
                    <a:pt x="12" y="15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E36B9E3-4FC5-4860-B42F-AE63EBF8B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868488"/>
              <a:ext cx="360363" cy="15875"/>
            </a:xfrm>
            <a:custGeom>
              <a:avLst/>
              <a:gdLst>
                <a:gd name="T0" fmla="*/ 131 w 132"/>
                <a:gd name="T1" fmla="*/ 0 h 6"/>
                <a:gd name="T2" fmla="*/ 1 w 132"/>
                <a:gd name="T3" fmla="*/ 0 h 6"/>
                <a:gd name="T4" fmla="*/ 0 w 132"/>
                <a:gd name="T5" fmla="*/ 3 h 6"/>
                <a:gd name="T6" fmla="*/ 1 w 132"/>
                <a:gd name="T7" fmla="*/ 6 h 6"/>
                <a:gd name="T8" fmla="*/ 131 w 132"/>
                <a:gd name="T9" fmla="*/ 6 h 6"/>
                <a:gd name="T10" fmla="*/ 132 w 132"/>
                <a:gd name="T11" fmla="*/ 3 h 6"/>
                <a:gd name="T12" fmla="*/ 131 w 13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6">
                  <a:moveTo>
                    <a:pt x="13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2" y="6"/>
                    <a:pt x="132" y="4"/>
                    <a:pt x="132" y="3"/>
                  </a:cubicBezTo>
                  <a:cubicBezTo>
                    <a:pt x="132" y="1"/>
                    <a:pt x="132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48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6">
            <a:extLst>
              <a:ext uri="{FF2B5EF4-FFF2-40B4-BE49-F238E27FC236}">
                <a16:creationId xmlns:a16="http://schemas.microsoft.com/office/drawing/2014/main" id="{8EC96BF9-8024-40CC-A995-342DFA414E66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E0CE-212C-42B2-B680-B4DE355DE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36" y="1525713"/>
            <a:ext cx="4770218" cy="47702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BC9C4-1D83-4FA1-8C52-CBEC22DCF8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Основной функционал веб-приложения</a:t>
            </a:r>
            <a:endParaRPr lang="en-US" b="1" dirty="0"/>
          </a:p>
        </p:txBody>
      </p:sp>
      <p:sp>
        <p:nvSpPr>
          <p:cNvPr id="18" name="Freeform 116">
            <a:extLst>
              <a:ext uri="{FF2B5EF4-FFF2-40B4-BE49-F238E27FC236}">
                <a16:creationId xmlns:a16="http://schemas.microsoft.com/office/drawing/2014/main" id="{B30BA603-D127-4AA2-A976-8444AD16F4DE}"/>
              </a:ext>
            </a:extLst>
          </p:cNvPr>
          <p:cNvSpPr>
            <a:spLocks noEditPoints="1"/>
          </p:cNvSpPr>
          <p:nvPr/>
        </p:nvSpPr>
        <p:spPr bwMode="auto">
          <a:xfrm>
            <a:off x="6424390" y="2473524"/>
            <a:ext cx="595256" cy="533054"/>
          </a:xfrm>
          <a:custGeom>
            <a:avLst/>
            <a:gdLst>
              <a:gd name="T0" fmla="*/ 65 w 80"/>
              <a:gd name="T1" fmla="*/ 48 h 115"/>
              <a:gd name="T2" fmla="*/ 23 w 80"/>
              <a:gd name="T3" fmla="*/ 48 h 115"/>
              <a:gd name="T4" fmla="*/ 22 w 80"/>
              <a:gd name="T5" fmla="*/ 44 h 115"/>
              <a:gd name="T6" fmla="*/ 22 w 80"/>
              <a:gd name="T7" fmla="*/ 34 h 115"/>
              <a:gd name="T8" fmla="*/ 39 w 80"/>
              <a:gd name="T9" fmla="*/ 12 h 115"/>
              <a:gd name="T10" fmla="*/ 56 w 80"/>
              <a:gd name="T11" fmla="*/ 33 h 115"/>
              <a:gd name="T12" fmla="*/ 66 w 80"/>
              <a:gd name="T13" fmla="*/ 33 h 115"/>
              <a:gd name="T14" fmla="*/ 66 w 80"/>
              <a:gd name="T15" fmla="*/ 33 h 115"/>
              <a:gd name="T16" fmla="*/ 39 w 80"/>
              <a:gd name="T17" fmla="*/ 0 h 115"/>
              <a:gd name="T18" fmla="*/ 12 w 80"/>
              <a:gd name="T19" fmla="*/ 33 h 115"/>
              <a:gd name="T20" fmla="*/ 12 w 80"/>
              <a:gd name="T21" fmla="*/ 48 h 115"/>
              <a:gd name="T22" fmla="*/ 0 w 80"/>
              <a:gd name="T23" fmla="*/ 63 h 115"/>
              <a:gd name="T24" fmla="*/ 0 w 80"/>
              <a:gd name="T25" fmla="*/ 101 h 115"/>
              <a:gd name="T26" fmla="*/ 14 w 80"/>
              <a:gd name="T27" fmla="*/ 115 h 115"/>
              <a:gd name="T28" fmla="*/ 66 w 80"/>
              <a:gd name="T29" fmla="*/ 115 h 115"/>
              <a:gd name="T30" fmla="*/ 80 w 80"/>
              <a:gd name="T31" fmla="*/ 100 h 115"/>
              <a:gd name="T32" fmla="*/ 80 w 80"/>
              <a:gd name="T33" fmla="*/ 62 h 115"/>
              <a:gd name="T34" fmla="*/ 65 w 80"/>
              <a:gd name="T35" fmla="*/ 48 h 115"/>
              <a:gd name="T36" fmla="*/ 45 w 80"/>
              <a:gd name="T37" fmla="*/ 81 h 115"/>
              <a:gd name="T38" fmla="*/ 48 w 80"/>
              <a:gd name="T39" fmla="*/ 94 h 115"/>
              <a:gd name="T40" fmla="*/ 41 w 80"/>
              <a:gd name="T41" fmla="*/ 103 h 115"/>
              <a:gd name="T42" fmla="*/ 33 w 80"/>
              <a:gd name="T43" fmla="*/ 94 h 115"/>
              <a:gd name="T44" fmla="*/ 36 w 80"/>
              <a:gd name="T45" fmla="*/ 81 h 115"/>
              <a:gd name="T46" fmla="*/ 31 w 80"/>
              <a:gd name="T47" fmla="*/ 73 h 115"/>
              <a:gd name="T48" fmla="*/ 40 w 80"/>
              <a:gd name="T49" fmla="*/ 63 h 115"/>
              <a:gd name="T50" fmla="*/ 50 w 80"/>
              <a:gd name="T51" fmla="*/ 73 h 115"/>
              <a:gd name="T52" fmla="*/ 45 w 80"/>
              <a:gd name="T53" fmla="*/ 80 h 115"/>
              <a:gd name="T54" fmla="*/ 45 w 80"/>
              <a:gd name="T55" fmla="*/ 8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115">
                <a:moveTo>
                  <a:pt x="65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2" y="47"/>
                  <a:pt x="22" y="46"/>
                  <a:pt x="22" y="4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21"/>
                  <a:pt x="30" y="12"/>
                  <a:pt x="39" y="12"/>
                </a:cubicBezTo>
                <a:cubicBezTo>
                  <a:pt x="49" y="12"/>
                  <a:pt x="56" y="21"/>
                  <a:pt x="5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15"/>
                  <a:pt x="54" y="0"/>
                  <a:pt x="39" y="0"/>
                </a:cubicBezTo>
                <a:cubicBezTo>
                  <a:pt x="24" y="0"/>
                  <a:pt x="12" y="15"/>
                  <a:pt x="12" y="33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9"/>
                  <a:pt x="0" y="55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9"/>
                  <a:pt x="6" y="115"/>
                  <a:pt x="14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73" y="115"/>
                  <a:pt x="80" y="108"/>
                  <a:pt x="80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3" y="48"/>
                  <a:pt x="65" y="48"/>
                </a:cubicBezTo>
                <a:close/>
                <a:moveTo>
                  <a:pt x="45" y="81"/>
                </a:moveTo>
                <a:cubicBezTo>
                  <a:pt x="48" y="94"/>
                  <a:pt x="48" y="94"/>
                  <a:pt x="48" y="94"/>
                </a:cubicBezTo>
                <a:cubicBezTo>
                  <a:pt x="48" y="99"/>
                  <a:pt x="45" y="103"/>
                  <a:pt x="41" y="103"/>
                </a:cubicBezTo>
                <a:cubicBezTo>
                  <a:pt x="36" y="103"/>
                  <a:pt x="33" y="99"/>
                  <a:pt x="33" y="94"/>
                </a:cubicBezTo>
                <a:cubicBezTo>
                  <a:pt x="36" y="81"/>
                  <a:pt x="36" y="81"/>
                  <a:pt x="36" y="81"/>
                </a:cubicBezTo>
                <a:cubicBezTo>
                  <a:pt x="33" y="79"/>
                  <a:pt x="31" y="76"/>
                  <a:pt x="31" y="73"/>
                </a:cubicBezTo>
                <a:cubicBezTo>
                  <a:pt x="31" y="68"/>
                  <a:pt x="35" y="63"/>
                  <a:pt x="40" y="63"/>
                </a:cubicBezTo>
                <a:cubicBezTo>
                  <a:pt x="45" y="63"/>
                  <a:pt x="50" y="68"/>
                  <a:pt x="50" y="73"/>
                </a:cubicBezTo>
                <a:cubicBezTo>
                  <a:pt x="50" y="76"/>
                  <a:pt x="48" y="79"/>
                  <a:pt x="45" y="80"/>
                </a:cubicBezTo>
                <a:cubicBezTo>
                  <a:pt x="45" y="81"/>
                  <a:pt x="45" y="81"/>
                  <a:pt x="45" y="8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3A5B71-AA0A-4FF4-8993-F357CB0801AD}"/>
              </a:ext>
            </a:extLst>
          </p:cNvPr>
          <p:cNvSpPr txBox="1"/>
          <p:nvPr/>
        </p:nvSpPr>
        <p:spPr>
          <a:xfrm>
            <a:off x="7413273" y="3733429"/>
            <a:ext cx="446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600" dirty="0"/>
              <a:t>Игровой геймплей предназначен для того, чтобы пользователь мог совершать игровой процесс на сайте.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F7F72-84FD-4D2B-8792-B74F27963CFA}"/>
              </a:ext>
            </a:extLst>
          </p:cNvPr>
          <p:cNvSpPr txBox="1"/>
          <p:nvPr/>
        </p:nvSpPr>
        <p:spPr>
          <a:xfrm>
            <a:off x="7413272" y="2367799"/>
            <a:ext cx="4333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Регистрация/авторизация предназначена для того, чтобы пользователь смог зарегистрироваться или авторизоваться на сайте.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E3FEE-EEE5-49E5-8D49-CE99A0FDEEC7}"/>
              </a:ext>
            </a:extLst>
          </p:cNvPr>
          <p:cNvSpPr txBox="1"/>
          <p:nvPr/>
        </p:nvSpPr>
        <p:spPr>
          <a:xfrm>
            <a:off x="7413272" y="4993357"/>
            <a:ext cx="446510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Просмотр лидеров игры, позволяет узнать пользователю свое место в пятерке лучших</a:t>
            </a:r>
            <a:endParaRPr lang="en-US" sz="1600" dirty="0">
              <a:ea typeface="Roboto" pitchFamily="2" charset="0"/>
            </a:endParaRPr>
          </a:p>
        </p:txBody>
      </p:sp>
      <p:sp>
        <p:nvSpPr>
          <p:cNvPr id="28" name="Freeform 118">
            <a:extLst>
              <a:ext uri="{FF2B5EF4-FFF2-40B4-BE49-F238E27FC236}">
                <a16:creationId xmlns:a16="http://schemas.microsoft.com/office/drawing/2014/main" id="{758C4EBB-652E-4DD4-AD1C-3ABA3CDFBC91}"/>
              </a:ext>
            </a:extLst>
          </p:cNvPr>
          <p:cNvSpPr>
            <a:spLocks noEditPoints="1"/>
          </p:cNvSpPr>
          <p:nvPr/>
        </p:nvSpPr>
        <p:spPr bwMode="auto">
          <a:xfrm>
            <a:off x="6424390" y="3898281"/>
            <a:ext cx="628085" cy="377437"/>
          </a:xfrm>
          <a:custGeom>
            <a:avLst/>
            <a:gdLst>
              <a:gd name="T0" fmla="*/ 84 w 116"/>
              <a:gd name="T1" fmla="*/ 1 h 81"/>
              <a:gd name="T2" fmla="*/ 88 w 116"/>
              <a:gd name="T3" fmla="*/ 0 h 81"/>
              <a:gd name="T4" fmla="*/ 76 w 116"/>
              <a:gd name="T5" fmla="*/ 6 h 81"/>
              <a:gd name="T6" fmla="*/ 67 w 116"/>
              <a:gd name="T7" fmla="*/ 5 h 81"/>
              <a:gd name="T8" fmla="*/ 47 w 116"/>
              <a:gd name="T9" fmla="*/ 5 h 81"/>
              <a:gd name="T10" fmla="*/ 39 w 116"/>
              <a:gd name="T11" fmla="*/ 6 h 81"/>
              <a:gd name="T12" fmla="*/ 28 w 116"/>
              <a:gd name="T13" fmla="*/ 0 h 81"/>
              <a:gd name="T14" fmla="*/ 31 w 116"/>
              <a:gd name="T15" fmla="*/ 1 h 81"/>
              <a:gd name="T16" fmla="*/ 0 w 116"/>
              <a:gd name="T17" fmla="*/ 21 h 81"/>
              <a:gd name="T18" fmla="*/ 0 w 116"/>
              <a:gd name="T19" fmla="*/ 62 h 81"/>
              <a:gd name="T20" fmla="*/ 21 w 116"/>
              <a:gd name="T21" fmla="*/ 81 h 81"/>
              <a:gd name="T22" fmla="*/ 42 w 116"/>
              <a:gd name="T23" fmla="*/ 64 h 81"/>
              <a:gd name="T24" fmla="*/ 47 w 116"/>
              <a:gd name="T25" fmla="*/ 64 h 81"/>
              <a:gd name="T26" fmla="*/ 67 w 116"/>
              <a:gd name="T27" fmla="*/ 64 h 81"/>
              <a:gd name="T28" fmla="*/ 73 w 116"/>
              <a:gd name="T29" fmla="*/ 64 h 81"/>
              <a:gd name="T30" fmla="*/ 95 w 116"/>
              <a:gd name="T31" fmla="*/ 81 h 81"/>
              <a:gd name="T32" fmla="*/ 116 w 116"/>
              <a:gd name="T33" fmla="*/ 62 h 81"/>
              <a:gd name="T34" fmla="*/ 116 w 116"/>
              <a:gd name="T35" fmla="*/ 21 h 81"/>
              <a:gd name="T36" fmla="*/ 84 w 116"/>
              <a:gd name="T37" fmla="*/ 1 h 81"/>
              <a:gd name="T38" fmla="*/ 35 w 116"/>
              <a:gd name="T39" fmla="*/ 40 h 81"/>
              <a:gd name="T40" fmla="*/ 28 w 116"/>
              <a:gd name="T41" fmla="*/ 40 h 81"/>
              <a:gd name="T42" fmla="*/ 28 w 116"/>
              <a:gd name="T43" fmla="*/ 46 h 81"/>
              <a:gd name="T44" fmla="*/ 24 w 116"/>
              <a:gd name="T45" fmla="*/ 50 h 81"/>
              <a:gd name="T46" fmla="*/ 20 w 116"/>
              <a:gd name="T47" fmla="*/ 46 h 81"/>
              <a:gd name="T48" fmla="*/ 20 w 116"/>
              <a:gd name="T49" fmla="*/ 40 h 81"/>
              <a:gd name="T50" fmla="*/ 13 w 116"/>
              <a:gd name="T51" fmla="*/ 40 h 81"/>
              <a:gd name="T52" fmla="*/ 9 w 116"/>
              <a:gd name="T53" fmla="*/ 36 h 81"/>
              <a:gd name="T54" fmla="*/ 13 w 116"/>
              <a:gd name="T55" fmla="*/ 32 h 81"/>
              <a:gd name="T56" fmla="*/ 20 w 116"/>
              <a:gd name="T57" fmla="*/ 32 h 81"/>
              <a:gd name="T58" fmla="*/ 20 w 116"/>
              <a:gd name="T59" fmla="*/ 27 h 81"/>
              <a:gd name="T60" fmla="*/ 24 w 116"/>
              <a:gd name="T61" fmla="*/ 23 h 81"/>
              <a:gd name="T62" fmla="*/ 28 w 116"/>
              <a:gd name="T63" fmla="*/ 27 h 81"/>
              <a:gd name="T64" fmla="*/ 28 w 116"/>
              <a:gd name="T65" fmla="*/ 32 h 81"/>
              <a:gd name="T66" fmla="*/ 35 w 116"/>
              <a:gd name="T67" fmla="*/ 32 h 81"/>
              <a:gd name="T68" fmla="*/ 39 w 116"/>
              <a:gd name="T69" fmla="*/ 36 h 81"/>
              <a:gd name="T70" fmla="*/ 35 w 116"/>
              <a:gd name="T71" fmla="*/ 40 h 81"/>
              <a:gd name="T72" fmla="*/ 80 w 116"/>
              <a:gd name="T73" fmla="*/ 42 h 81"/>
              <a:gd name="T74" fmla="*/ 75 w 116"/>
              <a:gd name="T75" fmla="*/ 37 h 81"/>
              <a:gd name="T76" fmla="*/ 80 w 116"/>
              <a:gd name="T77" fmla="*/ 33 h 81"/>
              <a:gd name="T78" fmla="*/ 85 w 116"/>
              <a:gd name="T79" fmla="*/ 37 h 81"/>
              <a:gd name="T80" fmla="*/ 80 w 116"/>
              <a:gd name="T81" fmla="*/ 42 h 81"/>
              <a:gd name="T82" fmla="*/ 91 w 116"/>
              <a:gd name="T83" fmla="*/ 52 h 81"/>
              <a:gd name="T84" fmla="*/ 86 w 116"/>
              <a:gd name="T85" fmla="*/ 47 h 81"/>
              <a:gd name="T86" fmla="*/ 91 w 116"/>
              <a:gd name="T87" fmla="*/ 43 h 81"/>
              <a:gd name="T88" fmla="*/ 96 w 116"/>
              <a:gd name="T89" fmla="*/ 47 h 81"/>
              <a:gd name="T90" fmla="*/ 91 w 116"/>
              <a:gd name="T91" fmla="*/ 52 h 81"/>
              <a:gd name="T92" fmla="*/ 91 w 116"/>
              <a:gd name="T93" fmla="*/ 31 h 81"/>
              <a:gd name="T94" fmla="*/ 86 w 116"/>
              <a:gd name="T95" fmla="*/ 27 h 81"/>
              <a:gd name="T96" fmla="*/ 91 w 116"/>
              <a:gd name="T97" fmla="*/ 23 h 81"/>
              <a:gd name="T98" fmla="*/ 96 w 116"/>
              <a:gd name="T99" fmla="*/ 27 h 81"/>
              <a:gd name="T100" fmla="*/ 91 w 116"/>
              <a:gd name="T101" fmla="*/ 31 h 81"/>
              <a:gd name="T102" fmla="*/ 103 w 116"/>
              <a:gd name="T103" fmla="*/ 42 h 81"/>
              <a:gd name="T104" fmla="*/ 98 w 116"/>
              <a:gd name="T105" fmla="*/ 37 h 81"/>
              <a:gd name="T106" fmla="*/ 103 w 116"/>
              <a:gd name="T107" fmla="*/ 33 h 81"/>
              <a:gd name="T108" fmla="*/ 108 w 116"/>
              <a:gd name="T109" fmla="*/ 37 h 81"/>
              <a:gd name="T110" fmla="*/ 103 w 116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6" h="81">
                <a:moveTo>
                  <a:pt x="84" y="1"/>
                </a:moveTo>
                <a:cubicBezTo>
                  <a:pt x="88" y="0"/>
                  <a:pt x="88" y="0"/>
                  <a:pt x="88" y="0"/>
                </a:cubicBezTo>
                <a:cubicBezTo>
                  <a:pt x="82" y="0"/>
                  <a:pt x="78" y="2"/>
                  <a:pt x="76" y="6"/>
                </a:cubicBezTo>
                <a:cubicBezTo>
                  <a:pt x="73" y="5"/>
                  <a:pt x="70" y="5"/>
                  <a:pt x="6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4" y="5"/>
                  <a:pt x="42" y="5"/>
                  <a:pt x="39" y="6"/>
                </a:cubicBezTo>
                <a:cubicBezTo>
                  <a:pt x="37" y="2"/>
                  <a:pt x="33" y="0"/>
                  <a:pt x="28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19" y="1"/>
                  <a:pt x="0" y="11"/>
                  <a:pt x="0" y="2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3"/>
                  <a:pt x="9" y="81"/>
                  <a:pt x="21" y="81"/>
                </a:cubicBezTo>
                <a:cubicBezTo>
                  <a:pt x="32" y="81"/>
                  <a:pt x="41" y="74"/>
                  <a:pt x="42" y="64"/>
                </a:cubicBezTo>
                <a:cubicBezTo>
                  <a:pt x="44" y="64"/>
                  <a:pt x="46" y="64"/>
                  <a:pt x="47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9" y="64"/>
                  <a:pt x="71" y="64"/>
                  <a:pt x="73" y="64"/>
                </a:cubicBezTo>
                <a:cubicBezTo>
                  <a:pt x="74" y="73"/>
                  <a:pt x="83" y="81"/>
                  <a:pt x="95" y="81"/>
                </a:cubicBezTo>
                <a:cubicBezTo>
                  <a:pt x="106" y="81"/>
                  <a:pt x="116" y="73"/>
                  <a:pt x="116" y="62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11"/>
                  <a:pt x="96" y="1"/>
                  <a:pt x="84" y="1"/>
                </a:cubicBezTo>
                <a:close/>
                <a:moveTo>
                  <a:pt x="35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8"/>
                  <a:pt x="26" y="50"/>
                  <a:pt x="24" y="50"/>
                </a:cubicBezTo>
                <a:cubicBezTo>
                  <a:pt x="22" y="50"/>
                  <a:pt x="20" y="48"/>
                  <a:pt x="20" y="46"/>
                </a:cubicBezTo>
                <a:cubicBezTo>
                  <a:pt x="20" y="40"/>
                  <a:pt x="20" y="40"/>
                  <a:pt x="20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1" y="40"/>
                  <a:pt x="9" y="38"/>
                  <a:pt x="9" y="36"/>
                </a:cubicBezTo>
                <a:cubicBezTo>
                  <a:pt x="9" y="34"/>
                  <a:pt x="11" y="32"/>
                  <a:pt x="1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5"/>
                  <a:pt x="22" y="23"/>
                  <a:pt x="24" y="23"/>
                </a:cubicBezTo>
                <a:cubicBezTo>
                  <a:pt x="26" y="23"/>
                  <a:pt x="28" y="25"/>
                  <a:pt x="28" y="27"/>
                </a:cubicBezTo>
                <a:cubicBezTo>
                  <a:pt x="28" y="32"/>
                  <a:pt x="28" y="32"/>
                  <a:pt x="28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7" y="32"/>
                  <a:pt x="39" y="34"/>
                  <a:pt x="39" y="36"/>
                </a:cubicBezTo>
                <a:cubicBezTo>
                  <a:pt x="39" y="38"/>
                  <a:pt x="37" y="40"/>
                  <a:pt x="35" y="40"/>
                </a:cubicBezTo>
                <a:close/>
                <a:moveTo>
                  <a:pt x="80" y="42"/>
                </a:moveTo>
                <a:cubicBezTo>
                  <a:pt x="77" y="42"/>
                  <a:pt x="75" y="40"/>
                  <a:pt x="75" y="37"/>
                </a:cubicBezTo>
                <a:cubicBezTo>
                  <a:pt x="75" y="35"/>
                  <a:pt x="77" y="33"/>
                  <a:pt x="80" y="33"/>
                </a:cubicBezTo>
                <a:cubicBezTo>
                  <a:pt x="83" y="33"/>
                  <a:pt x="85" y="35"/>
                  <a:pt x="85" y="37"/>
                </a:cubicBezTo>
                <a:cubicBezTo>
                  <a:pt x="85" y="40"/>
                  <a:pt x="83" y="42"/>
                  <a:pt x="80" y="42"/>
                </a:cubicBezTo>
                <a:close/>
                <a:moveTo>
                  <a:pt x="91" y="52"/>
                </a:moveTo>
                <a:cubicBezTo>
                  <a:pt x="89" y="52"/>
                  <a:pt x="86" y="50"/>
                  <a:pt x="86" y="47"/>
                </a:cubicBezTo>
                <a:cubicBezTo>
                  <a:pt x="86" y="45"/>
                  <a:pt x="89" y="43"/>
                  <a:pt x="91" y="43"/>
                </a:cubicBezTo>
                <a:cubicBezTo>
                  <a:pt x="94" y="43"/>
                  <a:pt x="96" y="45"/>
                  <a:pt x="96" y="47"/>
                </a:cubicBezTo>
                <a:cubicBezTo>
                  <a:pt x="96" y="50"/>
                  <a:pt x="94" y="52"/>
                  <a:pt x="91" y="52"/>
                </a:cubicBezTo>
                <a:close/>
                <a:moveTo>
                  <a:pt x="91" y="31"/>
                </a:moveTo>
                <a:cubicBezTo>
                  <a:pt x="89" y="31"/>
                  <a:pt x="86" y="29"/>
                  <a:pt x="86" y="27"/>
                </a:cubicBezTo>
                <a:cubicBezTo>
                  <a:pt x="86" y="25"/>
                  <a:pt x="89" y="23"/>
                  <a:pt x="91" y="23"/>
                </a:cubicBezTo>
                <a:cubicBezTo>
                  <a:pt x="94" y="23"/>
                  <a:pt x="96" y="25"/>
                  <a:pt x="96" y="27"/>
                </a:cubicBezTo>
                <a:cubicBezTo>
                  <a:pt x="96" y="29"/>
                  <a:pt x="94" y="31"/>
                  <a:pt x="91" y="31"/>
                </a:cubicBezTo>
                <a:close/>
                <a:moveTo>
                  <a:pt x="103" y="42"/>
                </a:moveTo>
                <a:cubicBezTo>
                  <a:pt x="100" y="42"/>
                  <a:pt x="98" y="40"/>
                  <a:pt x="98" y="37"/>
                </a:cubicBezTo>
                <a:cubicBezTo>
                  <a:pt x="98" y="35"/>
                  <a:pt x="100" y="33"/>
                  <a:pt x="103" y="33"/>
                </a:cubicBezTo>
                <a:cubicBezTo>
                  <a:pt x="105" y="33"/>
                  <a:pt x="108" y="35"/>
                  <a:pt x="108" y="37"/>
                </a:cubicBezTo>
                <a:cubicBezTo>
                  <a:pt x="108" y="40"/>
                  <a:pt x="105" y="42"/>
                  <a:pt x="103" y="42"/>
                </a:cubicBez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95E25C6B-600F-41B6-A6F8-FDC28701386C}"/>
              </a:ext>
            </a:extLst>
          </p:cNvPr>
          <p:cNvGrpSpPr/>
          <p:nvPr/>
        </p:nvGrpSpPr>
        <p:grpSpPr>
          <a:xfrm>
            <a:off x="6419156" y="5096941"/>
            <a:ext cx="853584" cy="585618"/>
            <a:chOff x="-11113" y="3175"/>
            <a:chExt cx="341313" cy="219076"/>
          </a:xfr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FB06186-A955-4F5D-AC47-536B47F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13" y="3175"/>
              <a:ext cx="223838" cy="219075"/>
            </a:xfrm>
            <a:custGeom>
              <a:avLst/>
              <a:gdLst>
                <a:gd name="T0" fmla="*/ 4 w 80"/>
                <a:gd name="T1" fmla="*/ 78 h 78"/>
                <a:gd name="T2" fmla="*/ 10 w 80"/>
                <a:gd name="T3" fmla="*/ 64 h 78"/>
                <a:gd name="T4" fmla="*/ 30 w 80"/>
                <a:gd name="T5" fmla="*/ 46 h 78"/>
                <a:gd name="T6" fmla="*/ 20 w 80"/>
                <a:gd name="T7" fmla="*/ 25 h 78"/>
                <a:gd name="T8" fmla="*/ 41 w 80"/>
                <a:gd name="T9" fmla="*/ 0 h 78"/>
                <a:gd name="T10" fmla="*/ 61 w 80"/>
                <a:gd name="T11" fmla="*/ 27 h 78"/>
                <a:gd name="T12" fmla="*/ 51 w 80"/>
                <a:gd name="T13" fmla="*/ 47 h 78"/>
                <a:gd name="T14" fmla="*/ 73 w 80"/>
                <a:gd name="T15" fmla="*/ 63 h 78"/>
                <a:gd name="T16" fmla="*/ 80 w 80"/>
                <a:gd name="T17" fmla="*/ 78 h 78"/>
                <a:gd name="T18" fmla="*/ 4 w 80"/>
                <a:gd name="T1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8">
                  <a:moveTo>
                    <a:pt x="4" y="78"/>
                  </a:moveTo>
                  <a:cubicBezTo>
                    <a:pt x="4" y="78"/>
                    <a:pt x="0" y="67"/>
                    <a:pt x="10" y="64"/>
                  </a:cubicBezTo>
                  <a:cubicBezTo>
                    <a:pt x="20" y="61"/>
                    <a:pt x="30" y="58"/>
                    <a:pt x="30" y="46"/>
                  </a:cubicBezTo>
                  <a:cubicBezTo>
                    <a:pt x="30" y="46"/>
                    <a:pt x="20" y="42"/>
                    <a:pt x="20" y="25"/>
                  </a:cubicBezTo>
                  <a:cubicBezTo>
                    <a:pt x="20" y="9"/>
                    <a:pt x="28" y="0"/>
                    <a:pt x="41" y="0"/>
                  </a:cubicBezTo>
                  <a:cubicBezTo>
                    <a:pt x="54" y="0"/>
                    <a:pt x="61" y="10"/>
                    <a:pt x="61" y="27"/>
                  </a:cubicBezTo>
                  <a:cubicBezTo>
                    <a:pt x="61" y="27"/>
                    <a:pt x="58" y="43"/>
                    <a:pt x="51" y="47"/>
                  </a:cubicBezTo>
                  <a:cubicBezTo>
                    <a:pt x="52" y="50"/>
                    <a:pt x="50" y="60"/>
                    <a:pt x="73" y="63"/>
                  </a:cubicBezTo>
                  <a:cubicBezTo>
                    <a:pt x="80" y="64"/>
                    <a:pt x="80" y="71"/>
                    <a:pt x="80" y="78"/>
                  </a:cubicBezTo>
                  <a:lnTo>
                    <a:pt x="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37F03809-72F6-4BD3-A13F-BBCA0E553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25" y="33338"/>
              <a:ext cx="142875" cy="188913"/>
            </a:xfrm>
            <a:custGeom>
              <a:avLst/>
              <a:gdLst>
                <a:gd name="T0" fmla="*/ 15 w 51"/>
                <a:gd name="T1" fmla="*/ 67 h 67"/>
                <a:gd name="T2" fmla="*/ 51 w 51"/>
                <a:gd name="T3" fmla="*/ 67 h 67"/>
                <a:gd name="T4" fmla="*/ 45 w 51"/>
                <a:gd name="T5" fmla="*/ 54 h 67"/>
                <a:gd name="T6" fmla="*/ 27 w 51"/>
                <a:gd name="T7" fmla="*/ 40 h 67"/>
                <a:gd name="T8" fmla="*/ 35 w 51"/>
                <a:gd name="T9" fmla="*/ 23 h 67"/>
                <a:gd name="T10" fmla="*/ 18 w 51"/>
                <a:gd name="T11" fmla="*/ 0 h 67"/>
                <a:gd name="T12" fmla="*/ 0 w 51"/>
                <a:gd name="T13" fmla="*/ 21 h 67"/>
                <a:gd name="T14" fmla="*/ 8 w 51"/>
                <a:gd name="T15" fmla="*/ 40 h 67"/>
                <a:gd name="T16" fmla="*/ 5 w 51"/>
                <a:gd name="T17" fmla="*/ 48 h 67"/>
                <a:gd name="T18" fmla="*/ 14 w 51"/>
                <a:gd name="T19" fmla="*/ 56 h 67"/>
                <a:gd name="T20" fmla="*/ 15 w 51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7">
                  <a:moveTo>
                    <a:pt x="15" y="67"/>
                  </a:moveTo>
                  <a:cubicBezTo>
                    <a:pt x="51" y="67"/>
                    <a:pt x="51" y="67"/>
                    <a:pt x="51" y="67"/>
                  </a:cubicBezTo>
                  <a:cubicBezTo>
                    <a:pt x="51" y="61"/>
                    <a:pt x="51" y="55"/>
                    <a:pt x="45" y="54"/>
                  </a:cubicBezTo>
                  <a:cubicBezTo>
                    <a:pt x="25" y="51"/>
                    <a:pt x="27" y="42"/>
                    <a:pt x="27" y="40"/>
                  </a:cubicBezTo>
                  <a:cubicBezTo>
                    <a:pt x="33" y="37"/>
                    <a:pt x="35" y="23"/>
                    <a:pt x="35" y="23"/>
                  </a:cubicBezTo>
                  <a:cubicBezTo>
                    <a:pt x="35" y="8"/>
                    <a:pt x="29" y="0"/>
                    <a:pt x="18" y="0"/>
                  </a:cubicBezTo>
                  <a:cubicBezTo>
                    <a:pt x="7" y="0"/>
                    <a:pt x="0" y="8"/>
                    <a:pt x="0" y="21"/>
                  </a:cubicBezTo>
                  <a:cubicBezTo>
                    <a:pt x="0" y="36"/>
                    <a:pt x="8" y="40"/>
                    <a:pt x="8" y="40"/>
                  </a:cubicBezTo>
                  <a:cubicBezTo>
                    <a:pt x="9" y="44"/>
                    <a:pt x="7" y="47"/>
                    <a:pt x="5" y="48"/>
                  </a:cubicBezTo>
                  <a:cubicBezTo>
                    <a:pt x="5" y="48"/>
                    <a:pt x="12" y="50"/>
                    <a:pt x="14" y="56"/>
                  </a:cubicBezTo>
                  <a:cubicBezTo>
                    <a:pt x="16" y="61"/>
                    <a:pt x="15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AB12708-4D09-43D9-803A-FD2F3739E7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2" b="13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656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3ECBAD6B-B650-4C54-8749-3C19021B7C8C}"/>
              </a:ext>
            </a:extLst>
          </p:cNvPr>
          <p:cNvSpPr>
            <a:spLocks/>
          </p:cNvSpPr>
          <p:nvPr/>
        </p:nvSpPr>
        <p:spPr bwMode="auto">
          <a:xfrm flipV="1">
            <a:off x="5408832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CA2FD-DDA0-B0A1-5BD8-BF7BFFA9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UML-диаграмма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E4848E-3371-45B5-8F58-86E15954A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" y="2098859"/>
            <a:ext cx="5106353" cy="389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A74913-1919-4B57-9295-2566C4FD9A3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/>
        </p:blipFill>
        <p:spPr bwMode="auto">
          <a:xfrm>
            <a:off x="5736984" y="2315853"/>
            <a:ext cx="6195701" cy="34492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392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5">
            <a:extLst>
              <a:ext uri="{FF2B5EF4-FFF2-40B4-BE49-F238E27FC236}">
                <a16:creationId xmlns:a16="http://schemas.microsoft.com/office/drawing/2014/main" id="{13AD723E-6BB7-4A12-844B-CC225B48711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4049" y="1058928"/>
            <a:ext cx="6692900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91F5-4C69-550B-76C6-61CE846F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062" y="230381"/>
            <a:ext cx="6308775" cy="1441610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Times New Roman"/>
                <a:ea typeface="+mj-lt"/>
                <a:cs typeface="+mj-lt"/>
              </a:rPr>
              <a:t>Средства разработки</a:t>
            </a:r>
            <a:endParaRPr lang="ru-RU" sz="5200" dirty="0"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85B4D-41AE-4273-7DA1-178E2F7D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284" y="1671991"/>
            <a:ext cx="5329288" cy="4529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Для разработки данного сайта была выбрана среда разработки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Visual studio code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так как имеются много дополнений, которые помогают в разработке Сайта, и так же подчеркивают ваши ошибки.</a:t>
            </a:r>
            <a:endParaRPr lang="ru-R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/>
              <a:t>С помощью утилиты </a:t>
            </a:r>
            <a:r>
              <a:rPr lang="en-US" dirty="0"/>
              <a:t>phpMyAdmin </a:t>
            </a:r>
            <a:r>
              <a:rPr lang="ru-RU" dirty="0"/>
              <a:t>была создана база данных для веб-приложения. Верстка веб-сайта осуществлена с помощью </a:t>
            </a:r>
            <a:r>
              <a:rPr lang="en-US" dirty="0"/>
              <a:t>html</a:t>
            </a:r>
            <a:r>
              <a:rPr lang="ru-RU" dirty="0"/>
              <a:t>, стили были заданы через </a:t>
            </a:r>
            <a:r>
              <a:rPr lang="en-US" dirty="0" err="1"/>
              <a:t>css</a:t>
            </a:r>
            <a:r>
              <a:rPr lang="ru-RU" dirty="0"/>
              <a:t>, все функции и взаимодействия с </a:t>
            </a:r>
            <a:r>
              <a:rPr lang="ru-RU" dirty="0" err="1"/>
              <a:t>бд</a:t>
            </a:r>
            <a:r>
              <a:rPr lang="ru-RU" dirty="0"/>
              <a:t> осуществлены через </a:t>
            </a:r>
            <a:r>
              <a:rPr lang="en-US" dirty="0"/>
              <a:t>php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ru-RU" dirty="0"/>
              <a:t>. </a:t>
            </a:r>
            <a:endParaRPr lang="ru-RU" sz="2400" dirty="0">
              <a:latin typeface="Times New Roman"/>
              <a:cs typeface="Times New Roman"/>
            </a:endParaRPr>
          </a:p>
        </p:txBody>
      </p:sp>
      <p:grpSp>
        <p:nvGrpSpPr>
          <p:cNvPr id="7" name="Group 146">
            <a:extLst>
              <a:ext uri="{FF2B5EF4-FFF2-40B4-BE49-F238E27FC236}">
                <a16:creationId xmlns:a16="http://schemas.microsoft.com/office/drawing/2014/main" id="{6D4B9C87-D231-4E1B-B042-3F1C827210D4}"/>
              </a:ext>
            </a:extLst>
          </p:cNvPr>
          <p:cNvGrpSpPr/>
          <p:nvPr/>
        </p:nvGrpSpPr>
        <p:grpSpPr>
          <a:xfrm>
            <a:off x="1160051" y="2169432"/>
            <a:ext cx="3990660" cy="3360412"/>
            <a:chOff x="4039255" y="2643099"/>
            <a:chExt cx="3990660" cy="336041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BEE7E9C-2C6B-48B8-AAEC-6CA57B891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60" y="5863149"/>
              <a:ext cx="3971394" cy="140362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4C18785-4D71-41CB-B5E2-D6ED23EA7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255" y="4954929"/>
              <a:ext cx="3990660" cy="968767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B7C9392-FDA4-418D-92EC-73E812ADC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1" y="5073274"/>
              <a:ext cx="2862266" cy="43484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1D4CA2F-A1B5-451B-AA46-41741182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07" y="2695391"/>
              <a:ext cx="57795" cy="60548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6F3E397-BCF9-4113-8D77-C2EBD05C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056" y="2780708"/>
              <a:ext cx="3203537" cy="211919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47A32A2-F08F-496B-926A-C9CE9C13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134" y="2833000"/>
              <a:ext cx="176139" cy="112840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920B62A-0D31-4213-BEAF-DBB462D0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317" y="2841256"/>
              <a:ext cx="1348568" cy="96327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49A1680-6B87-48E0-827C-CE41E0C07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842" y="3055926"/>
              <a:ext cx="1018306" cy="1766899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E6D2E3D-F635-4F04-8438-07CE671D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842" y="3055926"/>
              <a:ext cx="1018306" cy="1766899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FD4BA3C-E4F1-4B98-A9A4-EC10E319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94" y="3650397"/>
              <a:ext cx="776115" cy="1172428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FA16880-7882-4220-B323-45D2B528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94" y="3055926"/>
              <a:ext cx="776115" cy="528418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F77BE1-7156-44B2-B612-99A72AC79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679" y="3055926"/>
              <a:ext cx="1243985" cy="401818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38F4DF0-F854-4FC2-8D14-F80EBD70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679" y="3499028"/>
              <a:ext cx="1243985" cy="401818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82673B1-AF9B-4B6E-AF9E-72B42242B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679" y="3944881"/>
              <a:ext cx="1243985" cy="401818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9ED8128-2EFF-446D-A90D-78B1FFDC1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679" y="4387981"/>
              <a:ext cx="1243985" cy="401818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F301FA9F-DB91-4DC3-94CC-45F7F75C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969" y="2643099"/>
              <a:ext cx="3426462" cy="2325592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A4937F44-49EC-447F-A67C-E4FC650A4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312" y="2786212"/>
              <a:ext cx="3187023" cy="2097161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87BCEF3C-65F8-4B02-BAD0-63F09C50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265" y="4965938"/>
              <a:ext cx="2688878" cy="35779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E33A8D9-D2C3-431A-BDDC-0FF3D9A2C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650" y="5084283"/>
              <a:ext cx="407323" cy="43484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F79F03D2-E2FE-48B7-88C1-5A5FC404D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931" y="5100796"/>
              <a:ext cx="401818" cy="418331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C1B1EFE3-14B9-49EA-A23F-7C73E030B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884" y="5585179"/>
              <a:ext cx="1131145" cy="264209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9581C7E9-E631-4164-A27B-238BBDE8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815" y="2700896"/>
              <a:ext cx="35777" cy="38531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495BCECA-EB82-46C5-9EAD-EFF53785A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530" y="5092538"/>
              <a:ext cx="162378" cy="33026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06DB773-C6DF-4727-B963-7FB561C0F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008" y="5235652"/>
              <a:ext cx="250447" cy="60548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A39DCBD-DBC2-4B6A-837E-D2A8217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747" y="5318217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71997DC-8017-48D7-9818-40B6C761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406" y="5403536"/>
              <a:ext cx="927484" cy="66052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FFAAA9B-28C8-47EC-AF97-AC06DB46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383" y="5235652"/>
              <a:ext cx="165131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CD76E7E5-B97D-4373-B120-E1B606BF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035" y="5235652"/>
              <a:ext cx="162378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6585BD6-455E-4551-86B7-70428111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936" y="5235652"/>
              <a:ext cx="159626" cy="60548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B5DD2DA5-BC55-4E64-A171-1703C31C2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742" y="5235652"/>
              <a:ext cx="159626" cy="60548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FF252B5B-7C82-4986-96F9-54767FE5E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44" y="5235652"/>
              <a:ext cx="165131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7EC4BB3-6DB0-4023-8BCF-B522FD51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800" y="5238405"/>
              <a:ext cx="137609" cy="137609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DD77C1A9-50AF-4478-B7F4-3E9F8756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122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B0416673-9191-40A4-B194-E701EA7C5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023" y="5153086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9E5479FB-B238-4E7E-938D-1807FE10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330" y="5092538"/>
              <a:ext cx="165131" cy="33026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419C7EB0-8EE7-4D84-BFAA-45CD16DC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884" y="5092538"/>
              <a:ext cx="159626" cy="33026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C4E66322-5D00-4C0C-882A-996203E8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138" y="5092538"/>
              <a:ext cx="165131" cy="33026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D7916725-BEA1-4D56-9739-0C536181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791" y="5092538"/>
              <a:ext cx="162378" cy="33026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0AD58D7E-7C09-4588-A4AA-AC8BD8827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591" y="5092538"/>
              <a:ext cx="165131" cy="33026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00DF50AD-5B26-4B23-B396-3D122867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739" y="5092538"/>
              <a:ext cx="167882" cy="33026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00CA3969-C0EB-400A-9378-C51904B19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74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162134C2-3780-4F2D-B1A9-C8710AC5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982" y="5409040"/>
              <a:ext cx="211917" cy="60548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91D549AF-0BC8-4B76-A356-3698BF8B5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743" y="5318217"/>
              <a:ext cx="288978" cy="63301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8AF634BA-D69A-4CCD-B6F3-F33A7196E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69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E6ED081E-1F58-46A5-8195-FFBABB7E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483" y="5235652"/>
              <a:ext cx="159626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F7228B04-4B2C-43AC-8C87-2F450786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69" y="5409040"/>
              <a:ext cx="159626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C2819F6-F4FE-4BCB-9ED8-77EC0F5C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322" y="5409040"/>
              <a:ext cx="162378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84F42D2A-E4EE-44CA-87D3-F9DC2688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478" y="5409040"/>
              <a:ext cx="167882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46D92B28-607E-4AF1-B437-0FE3F976B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190" y="5409040"/>
              <a:ext cx="159626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C68AB12F-EC92-44A6-9DDB-FE832423D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347" y="5409040"/>
              <a:ext cx="165131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ECDB2D93-5D23-4907-9E6A-93B20FB48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4000" y="5409040"/>
              <a:ext cx="129352" cy="60548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463EC4DB-0B05-49FE-8252-7B14E1845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00" y="5318217"/>
              <a:ext cx="162378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D6DBFE15-8D86-4FD7-9DAA-A98400B6F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301" y="5318217"/>
              <a:ext cx="162378" cy="63301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39A51CFF-5BBC-49C3-9EEA-4D07434B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201" y="5318217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803A1A15-045B-444A-A0BE-4299074FC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53" y="5318217"/>
              <a:ext cx="162378" cy="63301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383D1BCE-FA69-47C5-B271-9D6F355A2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754" y="5318217"/>
              <a:ext cx="162378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CA09F9F8-6833-4C83-971E-E357CC509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654" y="5318217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00457B81-D3EC-41A6-B6F2-DB644A24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555" y="5318217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1E9CDC9B-31F9-44A1-9F3C-86370A4A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08" y="5318217"/>
              <a:ext cx="162378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CABAEED0-01BA-4B66-AB40-DAF9BB546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5107" y="5318217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C09DEB08-5B5D-475A-B009-391B13650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008" y="5318217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A418EDF-C07D-4A97-AE4B-83B28FF3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908" y="5318217"/>
              <a:ext cx="151369" cy="63301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6CEB43AE-4E99-4987-B2D4-DE1630CA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836" y="5235652"/>
              <a:ext cx="165131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F8066C3E-C2DF-4935-ABB7-237FEF68B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88" y="5235652"/>
              <a:ext cx="162378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4CD92370-5E74-4CC0-8DEE-042481B7A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390" y="5235652"/>
              <a:ext cx="162378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3895A7FE-A106-4CC5-BA1A-75A9464F9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89" y="5235652"/>
              <a:ext cx="165131" cy="60548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37F59630-85DC-44AB-975C-3CC6AD3BC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942" y="5235652"/>
              <a:ext cx="162378" cy="60548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0855AAA-E3F2-4AAF-A3A2-51D9157E4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843" y="5235652"/>
              <a:ext cx="162378" cy="60548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539A91-B56C-4AC8-A72E-FA451DD3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369" y="5400783"/>
              <a:ext cx="412827" cy="85318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DC6DAD2-E8DB-4080-9587-ECEBFF3D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570" y="5153086"/>
              <a:ext cx="165131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D0017BB7-E646-4CFD-B56A-DB7E48EBD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223" y="5153086"/>
              <a:ext cx="159626" cy="63301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C3E5EA5-C2F0-4CA3-BBFD-887BABD9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172" y="5153086"/>
              <a:ext cx="167882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D51ED6B-5FB8-41BD-BAC2-BD568071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576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D19F4607-AFA8-4CC7-90C1-32542CDD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7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1022275-9766-439F-AA93-87A4636C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625" y="5153086"/>
              <a:ext cx="167882" cy="63301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529BC8B3-6BBD-41C6-950F-A7DB6B401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29" y="5153086"/>
              <a:ext cx="159626" cy="63301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EA72E1B3-2BB9-45E3-960A-D4FBD084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5930" y="5153086"/>
              <a:ext cx="159626" cy="63301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DB98607-88DA-4E7B-9151-86C62638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078" y="5153086"/>
              <a:ext cx="385305" cy="63301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BA9E47B6-5428-4853-9C3A-5ACAB867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431" y="5092538"/>
              <a:ext cx="159626" cy="33026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2CE7D886-104A-4F56-A14D-BE434567C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983" y="5092538"/>
              <a:ext cx="162378" cy="33026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9160391B-5065-4D25-B862-D313AFDBE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784" y="5092538"/>
              <a:ext cx="159626" cy="33026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9B3F32E1-B8FA-4F4B-91D4-EB5D1140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685" y="5092538"/>
              <a:ext cx="165131" cy="33026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4DC8EFDE-B984-4EE6-9FE6-F39544AD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337" y="5092538"/>
              <a:ext cx="159626" cy="33026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01A89A70-C56C-4991-B1F8-D8B7B3B0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37" y="5092538"/>
              <a:ext cx="159626" cy="33026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21C1F3B1-D428-4D17-BB65-20D7BD815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690" y="5092538"/>
              <a:ext cx="159626" cy="33026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4A1BB457-A4C3-486C-8DE0-1857FA2B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312" y="2786212"/>
              <a:ext cx="3187023" cy="192653"/>
            </a:xfrm>
            <a:custGeom>
              <a:avLst/>
              <a:gdLst>
                <a:gd name="T0" fmla="*/ 673 w 673"/>
                <a:gd name="T1" fmla="*/ 41 h 41"/>
                <a:gd name="T2" fmla="*/ 1 w 673"/>
                <a:gd name="T3" fmla="*/ 41 h 41"/>
                <a:gd name="T4" fmla="*/ 0 w 673"/>
                <a:gd name="T5" fmla="*/ 40 h 41"/>
                <a:gd name="T6" fmla="*/ 0 w 673"/>
                <a:gd name="T7" fmla="*/ 13 h 41"/>
                <a:gd name="T8" fmla="*/ 13 w 673"/>
                <a:gd name="T9" fmla="*/ 0 h 41"/>
                <a:gd name="T10" fmla="*/ 660 w 673"/>
                <a:gd name="T11" fmla="*/ 0 h 41"/>
                <a:gd name="T12" fmla="*/ 673 w 673"/>
                <a:gd name="T13" fmla="*/ 13 h 41"/>
                <a:gd name="T14" fmla="*/ 673 w 673"/>
                <a:gd name="T15" fmla="*/ 40 h 41"/>
                <a:gd name="T16" fmla="*/ 673 w 67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1">
                  <a:moveTo>
                    <a:pt x="673" y="41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7" y="0"/>
                    <a:pt x="673" y="6"/>
                    <a:pt x="673" y="13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73" y="40"/>
                    <a:pt x="673" y="41"/>
                    <a:pt x="673" y="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>
              <a:extLst>
                <a:ext uri="{FF2B5EF4-FFF2-40B4-BE49-F238E27FC236}">
                  <a16:creationId xmlns:a16="http://schemas.microsoft.com/office/drawing/2014/main" id="{E09A45D2-7F63-4776-BCF0-B71EE6F3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43" y="2833000"/>
              <a:ext cx="154122" cy="935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>
              <a:extLst>
                <a:ext uri="{FF2B5EF4-FFF2-40B4-BE49-F238E27FC236}">
                  <a16:creationId xmlns:a16="http://schemas.microsoft.com/office/drawing/2014/main" id="{468EF414-9D3C-43A2-B982-B6453EA35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326" y="2846760"/>
              <a:ext cx="1329302" cy="77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7A67CE2F-FA5F-4084-9B68-26ACA526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851" y="3055926"/>
              <a:ext cx="996289" cy="1753139"/>
            </a:xfrm>
            <a:prstGeom prst="rect">
              <a:avLst/>
            </a:pr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>
              <a:extLst>
                <a:ext uri="{FF2B5EF4-FFF2-40B4-BE49-F238E27FC236}">
                  <a16:creationId xmlns:a16="http://schemas.microsoft.com/office/drawing/2014/main" id="{D3CDA64B-3DF8-40AD-9455-FBE707716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851" y="3055926"/>
              <a:ext cx="996289" cy="175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8375B399-AA95-4F24-A8FB-3D644756F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99" y="3110969"/>
              <a:ext cx="883449" cy="1637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184A7338-D938-4B13-AF72-3A214C06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452" y="3650397"/>
              <a:ext cx="756848" cy="1158668"/>
            </a:xfrm>
            <a:prstGeom prst="rect">
              <a:avLst/>
            </a:pr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6F0168CE-2059-4BFD-83D6-B5A03E79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452" y="3055926"/>
              <a:ext cx="756848" cy="50915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340D3975-BBCA-429A-847B-E5C6AB7B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936" y="3055926"/>
              <a:ext cx="1224719" cy="388058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D03C1E7A-7D23-49E3-8AC9-309CCE1D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936" y="3499028"/>
              <a:ext cx="1224719" cy="388058"/>
            </a:xfrm>
            <a:prstGeom prst="rect">
              <a:avLst/>
            </a:pr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7DF2FAEE-9E35-4E02-973B-BC05E2BE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936" y="3944881"/>
              <a:ext cx="1224719" cy="385305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FF0FB9E1-941D-4792-9487-B3FB430C8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936" y="4387981"/>
              <a:ext cx="1224719" cy="388058"/>
            </a:xfrm>
            <a:prstGeom prst="rect">
              <a:avLst/>
            </a:pr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6E23D019-A62D-4C97-AC72-02D75323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071" y="5585179"/>
              <a:ext cx="24769" cy="275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B67341C7-B88A-4165-AB84-96D2BDAD5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071" y="5585179"/>
              <a:ext cx="24769" cy="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>
              <a:extLst>
                <a:ext uri="{FF2B5EF4-FFF2-40B4-BE49-F238E27FC236}">
                  <a16:creationId xmlns:a16="http://schemas.microsoft.com/office/drawing/2014/main" id="{88C45DCE-111E-43EB-9DEE-8811BC16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071" y="5587931"/>
              <a:ext cx="24769" cy="261458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157FD41E-71A5-4D1F-945E-7E90EE7B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071" y="5587931"/>
              <a:ext cx="24769" cy="26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C516446A-B181-46A6-9E28-5C7A86F4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734" y="2841256"/>
              <a:ext cx="77061" cy="8256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709B2D4B-B8A3-4689-9FDF-83B664FA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617" y="2841256"/>
              <a:ext cx="79812" cy="8256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9A590C92-B018-4BC7-A465-E9DC7F20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253" y="2841256"/>
              <a:ext cx="79812" cy="8256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1B8D0E2D-E54F-4C41-BBA0-77718B67C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135" y="2841256"/>
              <a:ext cx="77061" cy="8256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https://upload.wikimedia.org/wikipedia/commons/thumb/2/2d/Visual_Studio_Code_1.18_icon.svg/1200px-Visual_Studio_Code_1.18_icon.svg.png">
            <a:extLst>
              <a:ext uri="{FF2B5EF4-FFF2-40B4-BE49-F238E27FC236}">
                <a16:creationId xmlns:a16="http://schemas.microsoft.com/office/drawing/2014/main" id="{EA2AA3F0-2C5D-4BDC-9579-48DE6942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10" y="1737934"/>
            <a:ext cx="715188" cy="71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de.4noobz.net/wp-content/uploads/2016/12/phpMyAdmin.png">
            <a:extLst>
              <a:ext uri="{FF2B5EF4-FFF2-40B4-BE49-F238E27FC236}">
                <a16:creationId xmlns:a16="http://schemas.microsoft.com/office/drawing/2014/main" id="{9E836A46-F042-4C75-BDDA-06BB195B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1" y="1294220"/>
            <a:ext cx="982464" cy="6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orld-it.ro/images/logo_html.png">
            <a:extLst>
              <a:ext uri="{FF2B5EF4-FFF2-40B4-BE49-F238E27FC236}">
                <a16:creationId xmlns:a16="http://schemas.microsoft.com/office/drawing/2014/main" id="{ED5FD54F-177C-4642-9078-24BF5DCA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36" y="2932022"/>
            <a:ext cx="751068" cy="9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pinimg.com/originals/79/09/89/7909897ceea2691e5a4942766c678ff3.png">
            <a:extLst>
              <a:ext uri="{FF2B5EF4-FFF2-40B4-BE49-F238E27FC236}">
                <a16:creationId xmlns:a16="http://schemas.microsoft.com/office/drawing/2014/main" id="{3DE88AF9-9160-440C-B2BF-29D3CCD1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68" y="1445630"/>
            <a:ext cx="553342" cy="5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odeguida.com/media/post_title/g3033.png">
            <a:extLst>
              <a:ext uri="{FF2B5EF4-FFF2-40B4-BE49-F238E27FC236}">
                <a16:creationId xmlns:a16="http://schemas.microsoft.com/office/drawing/2014/main" id="{D8DCA0CB-EFB1-4BAB-80D3-6A429F37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43" y="4245860"/>
            <a:ext cx="582178" cy="5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6">
            <a:extLst>
              <a:ext uri="{FF2B5EF4-FFF2-40B4-BE49-F238E27FC236}">
                <a16:creationId xmlns:a16="http://schemas.microsoft.com/office/drawing/2014/main" id="{39757B16-6B4E-48BA-ABA2-4061288FFFA2}"/>
              </a:ext>
            </a:extLst>
          </p:cNvPr>
          <p:cNvSpPr>
            <a:spLocks/>
          </p:cNvSpPr>
          <p:nvPr/>
        </p:nvSpPr>
        <p:spPr bwMode="auto">
          <a:xfrm flipH="1">
            <a:off x="5104962" y="5013325"/>
            <a:ext cx="7087038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A23C023-7B6D-44DF-902C-EF87B57DA10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0" y="0"/>
            <a:ext cx="8140700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B60E-2ED0-3826-6E28-53F0218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5583"/>
            <a:ext cx="10443871" cy="978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 веб-приложения</a:t>
            </a:r>
            <a:endParaRPr lang="en-US" sz="4800" b="1" kern="1200" cap="none" baseline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5B535-4F3D-046F-AA71-1A2370A53717}"/>
              </a:ext>
            </a:extLst>
          </p:cNvPr>
          <p:cNvSpPr txBox="1"/>
          <p:nvPr/>
        </p:nvSpPr>
        <p:spPr>
          <a:xfrm>
            <a:off x="203200" y="624714"/>
            <a:ext cx="4771464" cy="7070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Times New Roman"/>
                <a:cs typeface="Times New Roman"/>
              </a:rPr>
              <a:t>Главная страница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2C1FEF-FBC4-4B45-B9B8-FD6C855BCB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08950"/>
            <a:ext cx="12192000" cy="54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2400C7-5E68-4573-93E7-9B80CC87988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0" y="0"/>
            <a:ext cx="8140700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A79-9359-0524-6212-EE478E60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191895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Окно регистрации</a:t>
            </a:r>
            <a:endParaRPr lang="en-US" sz="4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11CA3-1E14-4BA8-A864-5BFC889E0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12192000" cy="56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99A9EF0E-C43E-4CB8-9234-CB594051832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0" y="0"/>
            <a:ext cx="8140700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CA880-691D-D120-9090-2AB6F966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03200"/>
            <a:ext cx="9278686" cy="1306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Страница игрового поля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14EC8C-F79E-49B8-B021-FE04BFCD1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09972"/>
            <a:ext cx="12192000" cy="5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" b="2378"/>
          <a:stretch>
            <a:fillRect/>
          </a:stretch>
        </p:blipFill>
        <p:spPr>
          <a:xfrm flipH="1">
            <a:off x="6050681" y="1124897"/>
            <a:ext cx="6141319" cy="4156241"/>
          </a:xfr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 flipH="1">
            <a:off x="-89532" y="-296"/>
            <a:ext cx="7722231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Заключение</a:t>
            </a:r>
            <a:endParaRPr lang="en-US" b="1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C8B5BD33-A14C-429D-AB23-1E2ED5D231FD}"/>
              </a:ext>
            </a:extLst>
          </p:cNvPr>
          <p:cNvSpPr>
            <a:spLocks/>
          </p:cNvSpPr>
          <p:nvPr/>
        </p:nvSpPr>
        <p:spPr bwMode="auto">
          <a:xfrm flipH="1">
            <a:off x="9683858" y="4188487"/>
            <a:ext cx="2089041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B4E709-3538-4698-8D8E-4297DD004153}"/>
              </a:ext>
            </a:extLst>
          </p:cNvPr>
          <p:cNvSpPr/>
          <p:nvPr/>
        </p:nvSpPr>
        <p:spPr>
          <a:xfrm>
            <a:off x="576038" y="2037238"/>
            <a:ext cx="4718957" cy="1616529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DFDB1-D5D6-42B1-80F0-53ABA2AF7FDC}"/>
              </a:ext>
            </a:extLst>
          </p:cNvPr>
          <p:cNvSpPr txBox="1"/>
          <p:nvPr/>
        </p:nvSpPr>
        <p:spPr>
          <a:xfrm>
            <a:off x="555745" y="2037238"/>
            <a:ext cx="5364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Итогом курсового проекта стало успешное создание веб-сайта, которое может быть использовано для коммерческих</a:t>
            </a:r>
            <a:r>
              <a:rPr lang="en-US" sz="2400" dirty="0"/>
              <a:t> </a:t>
            </a:r>
            <a:r>
              <a:rPr lang="ru-RU" sz="2400" dirty="0"/>
              <a:t>целей. Разработанный сайт может быть доработано и улучшено в дальнейшем, чтобы удовлетворять потребности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03089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234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Cascadia Code ExtraLight</vt:lpstr>
      <vt:lpstr>Posterama</vt:lpstr>
      <vt:lpstr>Roboto</vt:lpstr>
      <vt:lpstr>Times New Roman</vt:lpstr>
      <vt:lpstr>Office Theme</vt:lpstr>
      <vt:lpstr>Курсовой проект</vt:lpstr>
      <vt:lpstr>Цель                           Задачи</vt:lpstr>
      <vt:lpstr>Презентация PowerPoint</vt:lpstr>
      <vt:lpstr>UML-диаграмма</vt:lpstr>
      <vt:lpstr>Средства разработки</vt:lpstr>
      <vt:lpstr>Интерфейс веб-приложения</vt:lpstr>
      <vt:lpstr>Окно регистрации</vt:lpstr>
      <vt:lpstr>Страница игрового поля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Привалов Владимир Константинович</cp:lastModifiedBy>
  <cp:revision>259</cp:revision>
  <dcterms:created xsi:type="dcterms:W3CDTF">2023-05-06T15:29:07Z</dcterms:created>
  <dcterms:modified xsi:type="dcterms:W3CDTF">2023-05-18T09:53:02Z</dcterms:modified>
</cp:coreProperties>
</file>