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4" Type="http://schemas.openxmlformats.org/officeDocument/2006/relationships/extended-properties" Target="docProps/app.xml"></Relationship><Relationship Id="rId1" Type="http://schemas.openxmlformats.org/officeDocument/2006/relationships/officeDocument" Target="ppt/presentation.xml"></Relationship><Relationship Id="rId2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154592719"/>
  </p:sldIdLst>
  <p:sldSz type="screen4x3" cy="6858000" cx="9144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18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4" Type="http://schemas.openxmlformats.org/officeDocument/2006/relationships/theme" Target="theme/theme1.xml"></Relationship><Relationship Id="rId5" Type="http://schemas.openxmlformats.org/officeDocument/2006/relationships/tableStyles" Target="tableStyles.xml"></Relationship><Relationship Id="rId1" Type="http://schemas.openxmlformats.org/officeDocument/2006/relationships/slideMaster" Target="slideMasters/slideMaster1.xml"></Relationship><Relationship Id="rId2" Type="http://schemas.openxmlformats.org/officeDocument/2006/relationships/presProps" Target="presProps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143000"/>
            <a:ext cy="2387600" cx="68580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143000"/>
            <a:ext cy="1655762" cx="6858000"/>
          </a:xfrm>
        </p:spPr>
        <p:txBody>
          <a:bodyPr/>
          <a:lstStyle>
            <a:lvl1pPr algn="ctr" indent="0" marL="0">
              <a:buNone/>
              <a:defRPr sz="18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smtClean="false" altLang="en-US" lang="ko-KR"/>
              <a:t>마스터 부제목 스타일 편집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Two On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내용 개체 틀 6" id="7"/>
          <p:cNvSpPr>
            <a:spLocks noGrp="true"/>
          </p:cNvSpPr>
          <p:nvPr>
            <p:ph idx="10" sz="quarter"/>
          </p:nvPr>
        </p:nvSpPr>
        <p:spPr>
          <a:xfrm>
            <a:off y="1848186" x="628650"/>
            <a:ext cy="414767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8" id="9"/>
          <p:cNvSpPr>
            <a:spLocks noGrp="true"/>
          </p:cNvSpPr>
          <p:nvPr>
            <p:ph idx="11" sz="quarter"/>
          </p:nvPr>
        </p:nvSpPr>
        <p:spPr>
          <a:xfrm>
            <a:off y="365125" x="4721191"/>
            <a:ext cy="5631414" cx="3794159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12" id="13"/>
          <p:cNvSpPr>
            <a:spLocks noGrp="true"/>
          </p:cNvSpPr>
          <p:nvPr>
            <p:ph idx="12" sz="quarter"/>
          </p:nvPr>
        </p:nvSpPr>
        <p:spPr>
          <a:xfrm>
            <a:off y="365126" x="628651"/>
            <a:ext cy="130016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665325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629841"/>
            <a:ext cy="1600200" cx="2949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6" x="3887391"/>
            <a:ext cy="4873625" cx="46291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629841"/>
            <a:ext cy="3811588" cx="2949178"/>
          </a:xfrm>
        </p:spPr>
        <p:txBody>
          <a:bodyPr/>
          <a:lstStyle>
            <a:lvl1pPr indent="0" marL="0">
              <a:buNone/>
              <a:defRPr sz="12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628650"/>
            <a:ext cy="4351338" cx="788670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2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628650"/>
            <a:ext cy="4351338" cx="7886700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dirty="false" altLang="en-US" lang="ko-KR"/>
              <a:t>마스터 텍스트 스타일을 편집하려면 클릭</a:t>
            </a:r>
          </a:p>
          <a:p>
            <a:pPr lvl="1"/>
            <a:r>
              <a:rPr smtClean="false" dirty="false" altLang="en-US" lang="ko-KR"/>
              <a:t>두 번째 수준</a:t>
            </a:r>
          </a:p>
          <a:p>
            <a:pPr lvl="2"/>
            <a:r>
              <a:rPr smtClean="false" dirty="false" altLang="en-US" lang="ko-KR"/>
              <a:t>세 번째 수준</a:t>
            </a:r>
          </a:p>
          <a:p>
            <a:pPr lvl="3"/>
            <a:r>
              <a:rPr smtClean="false" dirty="false" altLang="en-US" lang="ko-KR"/>
              <a:t>네 번째 수준</a:t>
            </a:r>
          </a:p>
          <a:p>
            <a:pPr lvl="4"/>
            <a:r>
              <a:rPr smtClean="false" dirty="false" altLang="en-US" lang="ko-KR"/>
              <a:t>다섯 번째 수준</a:t>
            </a:r>
            <a:endParaRPr dirty="false"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48747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9" x="623888"/>
            <a:ext cy="2852737" cx="788670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4" x="623888"/>
            <a:ext cy="1500187" cx="7886700"/>
          </a:xfrm>
        </p:spPr>
        <p:txBody>
          <a:bodyPr/>
          <a:lstStyle>
            <a:lvl1pPr indent="0" mar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628650"/>
            <a:ext cy="4351338" cx="388620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4629150"/>
            <a:ext cy="4351338" cx="388620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6" x="629841"/>
            <a:ext cy="1325563" cx="7886700"/>
          </a:xfrm>
        </p:spPr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629842"/>
            <a:ext cy="823912" cx="3868340"/>
          </a:xfrm>
        </p:spPr>
        <p:txBody>
          <a:bodyPr anchor="b"/>
          <a:lstStyle>
            <a:lvl1pPr indent="0" marL="0">
              <a:buNone/>
              <a:defRPr b="true" sz="1800"/>
            </a:lvl1pPr>
            <a:lvl2pPr indent="0" marL="342900">
              <a:buNone/>
              <a:defRPr b="true" sz="1500"/>
            </a:lvl2pPr>
            <a:lvl3pPr indent="0" marL="685800">
              <a:buNone/>
              <a:defRPr b="true" sz="1350"/>
            </a:lvl3pPr>
            <a:lvl4pPr indent="0" marL="1028700">
              <a:buNone/>
              <a:defRPr b="true" sz="1200"/>
            </a:lvl4pPr>
            <a:lvl5pPr indent="0" marL="1371600">
              <a:buNone/>
              <a:defRPr b="true" sz="1200"/>
            </a:lvl5pPr>
            <a:lvl6pPr indent="0" marL="1714500">
              <a:buNone/>
              <a:defRPr b="true" sz="1200"/>
            </a:lvl6pPr>
            <a:lvl7pPr indent="0" marL="2057400">
              <a:buNone/>
              <a:defRPr b="true" sz="1200"/>
            </a:lvl7pPr>
            <a:lvl8pPr indent="0" marL="2400300">
              <a:buNone/>
              <a:defRPr b="true" sz="1200"/>
            </a:lvl8pPr>
            <a:lvl9pPr indent="0" marL="2743200">
              <a:buNone/>
              <a:defRPr b="true" sz="120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629842"/>
            <a:ext cy="3684588" cx="3868340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4629150"/>
            <a:ext cy="823912" cx="3887391"/>
          </a:xfrm>
        </p:spPr>
        <p:txBody>
          <a:bodyPr anchor="b"/>
          <a:lstStyle>
            <a:lvl1pPr indent="0" marL="0">
              <a:buNone/>
              <a:defRPr b="true" sz="1800"/>
            </a:lvl1pPr>
            <a:lvl2pPr indent="0" marL="342900">
              <a:buNone/>
              <a:defRPr b="true" sz="1500"/>
            </a:lvl2pPr>
            <a:lvl3pPr indent="0" marL="685800">
              <a:buNone/>
              <a:defRPr b="true" sz="1350"/>
            </a:lvl3pPr>
            <a:lvl4pPr indent="0" marL="1028700">
              <a:buNone/>
              <a:defRPr b="true" sz="1200"/>
            </a:lvl4pPr>
            <a:lvl5pPr indent="0" marL="1371600">
              <a:buNone/>
              <a:defRPr b="true" sz="1200"/>
            </a:lvl5pPr>
            <a:lvl6pPr indent="0" marL="1714500">
              <a:buNone/>
              <a:defRPr b="true" sz="1200"/>
            </a:lvl6pPr>
            <a:lvl7pPr indent="0" marL="2057400">
              <a:buNone/>
              <a:defRPr b="true" sz="1200"/>
            </a:lvl7pPr>
            <a:lvl8pPr indent="0" marL="2400300">
              <a:buNone/>
              <a:defRPr b="true" sz="1200"/>
            </a:lvl8pPr>
            <a:lvl9pPr indent="0" marL="2743200">
              <a:buNone/>
              <a:defRPr b="true" sz="1200"/>
            </a:lvl9pPr>
          </a:lstStyle>
          <a:p>
            <a:pPr lvl="0"/>
            <a:r>
              <a:rPr smtClean="false" altLang="en-US" lang="ko-KR"/>
              <a:t>마스터 텍스트 스타일을 편집하려면 클릭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4629150"/>
            <a:ext cy="3684588" cx="3887391"/>
          </a:xfrm>
        </p:spPr>
        <p:txBody>
          <a:bodyPr/>
          <a:lstStyle/>
          <a:p>
            <a:pPr lvl="0"/>
            <a:r>
              <a:rPr smtClean="false" altLang="en-US" lang="ko-KR"/>
              <a:t>마스터 텍스트 스타일을 편집하려면 클릭</a:t>
            </a:r>
          </a:p>
          <a:p>
            <a:pPr lvl="1"/>
            <a:r>
              <a:rPr smtClean="false" altLang="en-US" lang="ko-KR"/>
              <a:t>두 번째 수준</a:t>
            </a:r>
          </a:p>
          <a:p>
            <a:pPr lvl="2"/>
            <a:r>
              <a:rPr smtClean="false" altLang="en-US" lang="ko-KR"/>
              <a:t>세 번째 수준</a:t>
            </a:r>
          </a:p>
          <a:p>
            <a:pPr lvl="3"/>
            <a:r>
              <a:rPr smtClean="false" altLang="en-US" lang="ko-KR"/>
              <a:t>네 번째 수준</a:t>
            </a:r>
          </a:p>
          <a:p>
            <a:pPr lvl="4"/>
            <a:r>
              <a:rPr smtClean="false" altLang="en-US" lang="ko-KR"/>
              <a:t>다섯 번째 수준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altLang="en-US" lang="ko-KR"/>
              <a:t>마스터 제목 스타일 편집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  <p:sp>
        <p:nvSpPr>
          <p:cNvPr name="내용 개체 틀 6" id="7"/>
          <p:cNvSpPr>
            <a:spLocks noGrp="true"/>
          </p:cNvSpPr>
          <p:nvPr>
            <p:ph idx="13" sz="quarter"/>
          </p:nvPr>
        </p:nvSpPr>
        <p:spPr>
          <a:xfrm>
            <a:off y="317501" x="411956"/>
            <a:ext cy="5929313" cx="8387954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</p:spTree>
    <p:extLst>
      <p:ext uri="{BB962C8B-B14F-4D97-AF65-F5344CB8AC3E}">
        <p14:creationId xmlns:p14="http://schemas.microsoft.com/office/powerpoint/2010/main" val="41047130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userDrawn="true" preserve="true">
  <p:cSld name="Four contents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내용 개체 틀 6" id="7"/>
          <p:cNvSpPr>
            <a:spLocks noGrp="true"/>
          </p:cNvSpPr>
          <p:nvPr>
            <p:ph idx="10" sz="quarter"/>
          </p:nvPr>
        </p:nvSpPr>
        <p:spPr>
          <a:xfrm>
            <a:off y="1848186" x="628650"/>
            <a:ext cy="414767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8" id="9"/>
          <p:cNvSpPr>
            <a:spLocks noGrp="true"/>
          </p:cNvSpPr>
          <p:nvPr>
            <p:ph idx="11" sz="quarter"/>
          </p:nvPr>
        </p:nvSpPr>
        <p:spPr>
          <a:xfrm>
            <a:off y="1848185" x="4721191"/>
            <a:ext cy="4148354" cx="3794159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  <a:p>
            <a:pPr lvl="1"/>
            <a:r>
              <a:rPr smtClean="false" altLang="en-US" lang="ko-KR" kumimoji="true"/>
              <a:t>두 번째 수준</a:t>
            </a:r>
          </a:p>
          <a:p>
            <a:pPr lvl="2"/>
            <a:r>
              <a:rPr smtClean="false" altLang="en-US" lang="ko-KR" kumimoji="true"/>
              <a:t>세 번째 수준</a:t>
            </a:r>
          </a:p>
          <a:p>
            <a:pPr lvl="3"/>
            <a:r>
              <a:rPr smtClean="false" altLang="en-US" lang="ko-KR" kumimoji="true"/>
              <a:t>네 번째 수준</a:t>
            </a:r>
          </a:p>
          <a:p>
            <a:pPr lvl="4"/>
            <a:r>
              <a:rPr smtClean="false" altLang="en-US" lang="ko-KR" kumimoji="true"/>
              <a:t>다섯 번째 수준</a:t>
            </a:r>
            <a:endParaRPr dirty="false" altLang="en-US" lang="ko-KR" kumimoji="true"/>
          </a:p>
        </p:txBody>
      </p:sp>
      <p:sp>
        <p:nvSpPr>
          <p:cNvPr name="내용 개체 틀 12" id="13"/>
          <p:cNvSpPr>
            <a:spLocks noGrp="true"/>
          </p:cNvSpPr>
          <p:nvPr>
            <p:ph idx="12" sz="quarter"/>
          </p:nvPr>
        </p:nvSpPr>
        <p:spPr>
          <a:xfrm>
            <a:off y="365126" x="628651"/>
            <a:ext cy="130016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</p:txBody>
      </p:sp>
      <p:sp>
        <p:nvSpPr>
          <p:cNvPr name="내용 개체 틀 12" id="14"/>
          <p:cNvSpPr>
            <a:spLocks noGrp="true"/>
          </p:cNvSpPr>
          <p:nvPr>
            <p:ph idx="13" sz="quarter"/>
          </p:nvPr>
        </p:nvSpPr>
        <p:spPr>
          <a:xfrm>
            <a:off y="365126" x="4721191"/>
            <a:ext cy="1300163" cx="3818222"/>
          </a:xfrm>
        </p:spPr>
        <p:txBody>
          <a:bodyPr/>
          <a:lstStyle>
            <a:lvl1pPr indent="0" marL="0">
              <a:buFontTx/>
              <a:buNone/>
              <a:defRPr/>
            </a:lvl1pPr>
            <a:lvl2pPr indent="0" marL="342900">
              <a:buFontTx/>
              <a:buNone/>
              <a:defRPr/>
            </a:lvl2pPr>
            <a:lvl3pPr indent="0" marL="685800">
              <a:buFontTx/>
              <a:buNone/>
              <a:defRPr/>
            </a:lvl3pPr>
            <a:lvl4pPr indent="0" marL="1028700">
              <a:buFontTx/>
              <a:buNone/>
              <a:defRPr/>
            </a:lvl4pPr>
            <a:lvl5pPr indent="0" marL="1371600">
              <a:buFontTx/>
              <a:buNone/>
              <a:defRPr/>
            </a:lvl5pPr>
          </a:lstStyle>
          <a:p>
            <a:pPr lvl="0"/>
            <a:r>
              <a:rPr smtClean="false" altLang="en-US" lang="ko-KR" kumimoji="true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628650"/>
            <a:ext cy="1325563" cx="78867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628650"/>
            <a:ext cy="4351338" cx="78867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1" x="628650"/>
            <a:ext cy="365125" cx="20574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pPr/>
              <a:t>26/11/2015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1" x="3028950"/>
            <a:ext cy="365125" cx="30861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1" x="6457950"/>
            <a:ext cy="365125" cx="20574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62"/>
    <p:sldLayoutId r:id="rId4" id="2147483651"/>
    <p:sldLayoutId r:id="rId5" id="2147483652"/>
    <p:sldLayoutId r:id="rId6" id="2147483653"/>
    <p:sldLayoutId r:id="rId7" id="2147483654"/>
    <p:sldLayoutId r:id="rId8" id="2147483660"/>
    <p:sldLayoutId r:id="rId9" id="2147483655"/>
    <p:sldLayoutId r:id="rId10" id="2147483661"/>
    <p:sldLayoutId r:id="rId11" id="2147483656"/>
  </p:sldLayoutIdLst>
  <p:timing>
    <p:tnLst>
      <p:par>
        <p:cTn nodeType="tmRoot" restart="never" dur="indefinite" id="1"/>
      </p:par>
    </p:tnLst>
  </p:timing>
  <p:txStyles>
    <p:titleStyle>
      <a:lvl1pPr hangingPunct="true" latinLnBrk="true" eaLnBrk="true" rtl="false" defTabSz="685800" algn="l">
        <a:lnSpc>
          <a:spcPct val="90000"/>
        </a:lnSpc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true" eaLnBrk="true" rtl="false" defTabSz="685800" algn="l" indent="-171450" marL="171450">
        <a:lnSpc>
          <a:spcPct val="90000"/>
        </a:lnSpc>
        <a:spcBef>
          <a:spcPts val="750"/>
        </a:spcBef>
        <a:buFont charset="0" pitchFamily="34" panose="020B0604020202020204" typeface="Arial"/>
        <a:buChar char="•"/>
        <a:defRPr kern="1200" sz="21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true" eaLnBrk="true" rtl="false" defTabSz="685800" algn="l" indent="-171450" marL="5143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true" eaLnBrk="true" rtl="false" defTabSz="685800" algn="l" indent="-171450" marL="8572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true" eaLnBrk="true" rtl="false" defTabSz="685800" algn="l" indent="-171450" marL="12001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true" eaLnBrk="true" rtl="false" defTabSz="685800" algn="l" indent="-171450" marL="15430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true" eaLnBrk="true" rtl="false" defTabSz="685800" algn="l" indent="-171450" marL="18859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true" eaLnBrk="true" rtl="false" defTabSz="685800" algn="l" indent="-171450" marL="22288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true" eaLnBrk="true" rtl="false" defTabSz="685800" algn="l" indent="-171450" marL="25717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true" eaLnBrk="true" rtl="false" defTabSz="685800" algn="l" indent="-171450" marL="2914650">
        <a:lnSpc>
          <a:spcPct val="90000"/>
        </a:lnSpc>
        <a:spcBef>
          <a:spcPts val="375"/>
        </a:spcBef>
        <a:buFont charset="0" pitchFamily="34" panose="020B060402020202020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true" eaLnBrk="true" rtl="false" defTabSz="685800" algn="l" mar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true" eaLnBrk="true" rtl="false" defTabSz="685800" algn="l" marL="34290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true" eaLnBrk="true" rtl="false" defTabSz="685800" algn="l" marL="68580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true" eaLnBrk="true" rtl="false" defTabSz="685800" algn="l" marL="102870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true" eaLnBrk="true" rtl="false" defTabSz="685800" algn="l" marL="137160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true" eaLnBrk="true" rtl="false" defTabSz="685800" algn="l" marL="171450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true" eaLnBrk="true" rtl="false" defTabSz="685800" algn="l" marL="205740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true" eaLnBrk="true" rtl="false" defTabSz="685800" algn="l" marL="240030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true" eaLnBrk="true" rtl="false" defTabSz="685800" algn="l" marL="274320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e 1" id="1"/>
          <p:cNvGrpSpPr/>
          <p:nvPr/>
        </p:nvGrpSpPr>
        <p:grpSpPr>
          <a:xfrm rot="0">
            <a:off y="317501" x="411956"/>
            <a:ext cy="5929313" cx="8387954"/>
            <a:chOff y="317501" x="411956"/>
            <a:chExt cy="5929313" cx="8387954"/>
          </a:xfrm>
        </p:grpSpPr>
        <p:sp>
          <p:nvSpPr>
            <p:cNvPr name="Rectangle 2" id="2"/>
            <p:cNvSpPr/>
            <p:nvPr/>
          </p:nvSpPr>
          <p:spPr>
            <a:xfrm>
              <a:off y="318383" x="413100"/>
              <a:ext cy="5945783" cx="8411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3" id="3"/>
            <p:cNvSpPr/>
            <p:nvPr/>
          </p:nvSpPr>
          <p:spPr>
            <a:xfrm>
              <a:off y="761041" x="1217556"/>
              <a:ext cy="4965369" cx="627894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lyline form 4" id="4"/>
            <p:cNvSpPr/>
            <p:nvPr/>
          </p:nvSpPr>
          <p:spPr>
            <a:xfrm>
              <a:off y="4977459" x="1217556"/>
              <a:ext cy="0" cx="6278944"/>
            </a:xfrm>
            <a:custGeom>
              <a:avLst/>
              <a:pathLst>
                <a:path h="0" w="6278944">
                  <a:moveTo>
                    <a:pt y="0" x="0"/>
                  </a:moveTo>
                  <a:lnTo>
                    <a:pt y="0" x="627894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5" id="5"/>
            <p:cNvSpPr/>
            <p:nvPr/>
          </p:nvSpPr>
          <p:spPr>
            <a:xfrm>
              <a:off y="3753763" x="1217556"/>
              <a:ext cy="0" cx="6278944"/>
            </a:xfrm>
            <a:custGeom>
              <a:avLst/>
              <a:pathLst>
                <a:path h="0" w="6278944">
                  <a:moveTo>
                    <a:pt y="0" x="0"/>
                  </a:moveTo>
                  <a:lnTo>
                    <a:pt y="0" x="627894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6" id="6"/>
            <p:cNvSpPr/>
            <p:nvPr/>
          </p:nvSpPr>
          <p:spPr>
            <a:xfrm>
              <a:off y="2530066" x="1217556"/>
              <a:ext cy="0" cx="6278944"/>
            </a:xfrm>
            <a:custGeom>
              <a:avLst/>
              <a:pathLst>
                <a:path h="0" w="6278944">
                  <a:moveTo>
                    <a:pt y="0" x="0"/>
                  </a:moveTo>
                  <a:lnTo>
                    <a:pt y="0" x="627894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7" id="7"/>
            <p:cNvSpPr/>
            <p:nvPr/>
          </p:nvSpPr>
          <p:spPr>
            <a:xfrm>
              <a:off y="1306370" x="1217556"/>
              <a:ext cy="0" cx="6278944"/>
            </a:xfrm>
            <a:custGeom>
              <a:avLst/>
              <a:pathLst>
                <a:path h="0" w="6278944">
                  <a:moveTo>
                    <a:pt y="0" x="0"/>
                  </a:moveTo>
                  <a:lnTo>
                    <a:pt y="0" x="6278944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8" id="8"/>
            <p:cNvSpPr/>
            <p:nvPr/>
          </p:nvSpPr>
          <p:spPr>
            <a:xfrm>
              <a:off y="761041" x="1911768"/>
              <a:ext cy="4965369" cx="0"/>
            </a:xfrm>
            <a:custGeom>
              <a:avLst/>
              <a:pathLst>
                <a:path h="4965369" w="0">
                  <a:moveTo>
                    <a:pt y="4965369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9" id="9"/>
            <p:cNvSpPr/>
            <p:nvPr/>
          </p:nvSpPr>
          <p:spPr>
            <a:xfrm>
              <a:off y="761041" x="3425861"/>
              <a:ext cy="4965369" cx="0"/>
            </a:xfrm>
            <a:custGeom>
              <a:avLst/>
              <a:pathLst>
                <a:path h="4965369" w="0">
                  <a:moveTo>
                    <a:pt y="4965369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" id="10"/>
            <p:cNvSpPr/>
            <p:nvPr/>
          </p:nvSpPr>
          <p:spPr>
            <a:xfrm>
              <a:off y="761041" x="4939954"/>
              <a:ext cy="4965369" cx="0"/>
            </a:xfrm>
            <a:custGeom>
              <a:avLst/>
              <a:pathLst>
                <a:path h="4965369" w="0">
                  <a:moveTo>
                    <a:pt y="4965369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1" id="11"/>
            <p:cNvSpPr/>
            <p:nvPr/>
          </p:nvSpPr>
          <p:spPr>
            <a:xfrm>
              <a:off y="761041" x="6454047"/>
              <a:ext cy="4965369" cx="0"/>
            </a:xfrm>
            <a:custGeom>
              <a:avLst/>
              <a:pathLst>
                <a:path h="4965369" w="0">
                  <a:moveTo>
                    <a:pt y="4965369" x="0"/>
                  </a:moveTo>
                  <a:lnTo>
                    <a:pt y="0" x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2" id="12"/>
            <p:cNvSpPr/>
            <p:nvPr/>
          </p:nvSpPr>
          <p:spPr>
            <a:xfrm>
              <a:off y="5589308" x="1217556"/>
              <a:ext cy="0" cx="6278944"/>
            </a:xfrm>
            <a:custGeom>
              <a:avLst/>
              <a:pathLst>
                <a:path h="0" w="6278944">
                  <a:moveTo>
                    <a:pt y="0" x="0"/>
                  </a:moveTo>
                  <a:lnTo>
                    <a:pt y="0" x="627894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3" id="13"/>
            <p:cNvSpPr/>
            <p:nvPr/>
          </p:nvSpPr>
          <p:spPr>
            <a:xfrm>
              <a:off y="4365611" x="1217556"/>
              <a:ext cy="0" cx="6278944"/>
            </a:xfrm>
            <a:custGeom>
              <a:avLst/>
              <a:pathLst>
                <a:path h="0" w="6278944">
                  <a:moveTo>
                    <a:pt y="0" x="0"/>
                  </a:moveTo>
                  <a:lnTo>
                    <a:pt y="0" x="627894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4" id="14"/>
            <p:cNvSpPr/>
            <p:nvPr/>
          </p:nvSpPr>
          <p:spPr>
            <a:xfrm>
              <a:off y="3141914" x="1217556"/>
              <a:ext cy="0" cx="6278944"/>
            </a:xfrm>
            <a:custGeom>
              <a:avLst/>
              <a:pathLst>
                <a:path h="0" w="6278944">
                  <a:moveTo>
                    <a:pt y="0" x="0"/>
                  </a:moveTo>
                  <a:lnTo>
                    <a:pt y="0" x="627894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5" id="15"/>
            <p:cNvSpPr/>
            <p:nvPr/>
          </p:nvSpPr>
          <p:spPr>
            <a:xfrm>
              <a:off y="1918218" x="1217556"/>
              <a:ext cy="0" cx="6278944"/>
            </a:xfrm>
            <a:custGeom>
              <a:avLst/>
              <a:pathLst>
                <a:path h="0" w="6278944">
                  <a:moveTo>
                    <a:pt y="0" x="0"/>
                  </a:moveTo>
                  <a:lnTo>
                    <a:pt y="0" x="6278944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6" id="16"/>
            <p:cNvSpPr/>
            <p:nvPr/>
          </p:nvSpPr>
          <p:spPr>
            <a:xfrm>
              <a:off y="761041" x="2668814"/>
              <a:ext cy="4965369" cx="0"/>
            </a:xfrm>
            <a:custGeom>
              <a:avLst/>
              <a:pathLst>
                <a:path h="4965369" w="0">
                  <a:moveTo>
                    <a:pt y="4965369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7" id="17"/>
            <p:cNvSpPr/>
            <p:nvPr/>
          </p:nvSpPr>
          <p:spPr>
            <a:xfrm>
              <a:off y="761041" x="4182907"/>
              <a:ext cy="4965369" cx="0"/>
            </a:xfrm>
            <a:custGeom>
              <a:avLst/>
              <a:pathLst>
                <a:path h="4965369" w="0">
                  <a:moveTo>
                    <a:pt y="4965369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8" id="18"/>
            <p:cNvSpPr/>
            <p:nvPr/>
          </p:nvSpPr>
          <p:spPr>
            <a:xfrm>
              <a:off y="761041" x="5697001"/>
              <a:ext cy="4965369" cx="0"/>
            </a:xfrm>
            <a:custGeom>
              <a:avLst/>
              <a:pathLst>
                <a:path h="4965369" w="0">
                  <a:moveTo>
                    <a:pt y="4965369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9" id="19"/>
            <p:cNvSpPr/>
            <p:nvPr/>
          </p:nvSpPr>
          <p:spPr>
            <a:xfrm>
              <a:off y="761041" x="7211094"/>
              <a:ext cy="4965369" cx="0"/>
            </a:xfrm>
            <a:custGeom>
              <a:avLst/>
              <a:pathLst>
                <a:path h="4965369" w="0">
                  <a:moveTo>
                    <a:pt y="4965369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20" id="20"/>
            <p:cNvSpPr/>
            <p:nvPr/>
          </p:nvSpPr>
          <p:spPr>
            <a:xfrm>
              <a:off y="4597715" x="252061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" id="21"/>
            <p:cNvSpPr/>
            <p:nvPr/>
          </p:nvSpPr>
          <p:spPr>
            <a:xfrm>
              <a:off y="5422486" x="147588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" id="22"/>
            <p:cNvSpPr/>
            <p:nvPr/>
          </p:nvSpPr>
          <p:spPr>
            <a:xfrm>
              <a:off y="4633447" x="236920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" id="23"/>
            <p:cNvSpPr/>
            <p:nvPr/>
          </p:nvSpPr>
          <p:spPr>
            <a:xfrm>
              <a:off y="5418815" x="155159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" id="24"/>
            <p:cNvSpPr/>
            <p:nvPr/>
          </p:nvSpPr>
          <p:spPr>
            <a:xfrm>
              <a:off y="5308927" x="16575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" id="25"/>
            <p:cNvSpPr/>
            <p:nvPr/>
          </p:nvSpPr>
          <p:spPr>
            <a:xfrm>
              <a:off y="5372560" x="1581874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" id="26"/>
            <p:cNvSpPr/>
            <p:nvPr/>
          </p:nvSpPr>
          <p:spPr>
            <a:xfrm>
              <a:off y="5008143" x="224807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" id="27"/>
            <p:cNvSpPr/>
            <p:nvPr/>
          </p:nvSpPr>
          <p:spPr>
            <a:xfrm>
              <a:off y="5318962" x="177870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" id="28"/>
            <p:cNvSpPr/>
            <p:nvPr/>
          </p:nvSpPr>
          <p:spPr>
            <a:xfrm>
              <a:off y="4496393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" id="29"/>
            <p:cNvSpPr/>
            <p:nvPr/>
          </p:nvSpPr>
          <p:spPr>
            <a:xfrm>
              <a:off y="5452834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" id="30"/>
            <p:cNvSpPr/>
            <p:nvPr/>
          </p:nvSpPr>
          <p:spPr>
            <a:xfrm>
              <a:off y="4349305" x="291427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" id="31"/>
            <p:cNvSpPr/>
            <p:nvPr/>
          </p:nvSpPr>
          <p:spPr>
            <a:xfrm>
              <a:off y="5017443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" id="32"/>
            <p:cNvSpPr/>
            <p:nvPr/>
          </p:nvSpPr>
          <p:spPr>
            <a:xfrm>
              <a:off y="3785425" x="264173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" id="33"/>
            <p:cNvSpPr/>
            <p:nvPr/>
          </p:nvSpPr>
          <p:spPr>
            <a:xfrm>
              <a:off y="5419305" x="161215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" id="34"/>
            <p:cNvSpPr/>
            <p:nvPr/>
          </p:nvSpPr>
          <p:spPr>
            <a:xfrm>
              <a:off y="3926640" x="267202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" id="35"/>
            <p:cNvSpPr/>
            <p:nvPr/>
          </p:nvSpPr>
          <p:spPr>
            <a:xfrm>
              <a:off y="5279559" x="188469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" id="36"/>
            <p:cNvSpPr/>
            <p:nvPr/>
          </p:nvSpPr>
          <p:spPr>
            <a:xfrm>
              <a:off y="4681416" x="339878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" id="37"/>
            <p:cNvSpPr/>
            <p:nvPr/>
          </p:nvSpPr>
          <p:spPr>
            <a:xfrm>
              <a:off y="2102353" x="370160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" id="38"/>
            <p:cNvSpPr/>
            <p:nvPr/>
          </p:nvSpPr>
          <p:spPr>
            <a:xfrm>
              <a:off y="5328262" x="16424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" id="39"/>
            <p:cNvSpPr/>
            <p:nvPr/>
          </p:nvSpPr>
          <p:spPr>
            <a:xfrm>
              <a:off y="1452325" x="423153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" id="40"/>
            <p:cNvSpPr/>
            <p:nvPr/>
          </p:nvSpPr>
          <p:spPr>
            <a:xfrm>
              <a:off y="3992964" x="267202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" id="41"/>
            <p:cNvSpPr/>
            <p:nvPr/>
          </p:nvSpPr>
          <p:spPr>
            <a:xfrm>
              <a:off y="4631489" x="249033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" id="42"/>
            <p:cNvSpPr/>
            <p:nvPr/>
          </p:nvSpPr>
          <p:spPr>
            <a:xfrm>
              <a:off y="5121457" x="188469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" id="43"/>
            <p:cNvSpPr/>
            <p:nvPr/>
          </p:nvSpPr>
          <p:spPr>
            <a:xfrm>
              <a:off y="4926155" x="227835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" id="44"/>
            <p:cNvSpPr/>
            <p:nvPr/>
          </p:nvSpPr>
          <p:spPr>
            <a:xfrm>
              <a:off y="5315535" x="18998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" id="45"/>
            <p:cNvSpPr/>
            <p:nvPr/>
          </p:nvSpPr>
          <p:spPr>
            <a:xfrm>
              <a:off y="4975837" x="2717444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" id="46"/>
            <p:cNvSpPr/>
            <p:nvPr/>
          </p:nvSpPr>
          <p:spPr>
            <a:xfrm>
              <a:off y="4462864" x="295969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" id="47"/>
            <p:cNvSpPr/>
            <p:nvPr/>
          </p:nvSpPr>
          <p:spPr>
            <a:xfrm>
              <a:off y="4161345" x="294455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" id="48"/>
            <p:cNvSpPr/>
            <p:nvPr/>
          </p:nvSpPr>
          <p:spPr>
            <a:xfrm>
              <a:off y="4362276" x="2914276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" id="49"/>
            <p:cNvSpPr/>
            <p:nvPr/>
          </p:nvSpPr>
          <p:spPr>
            <a:xfrm>
              <a:off y="5002269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" id="50"/>
            <p:cNvSpPr/>
            <p:nvPr/>
          </p:nvSpPr>
          <p:spPr>
            <a:xfrm>
              <a:off y="2684832" x="418611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" id="51"/>
            <p:cNvSpPr/>
            <p:nvPr/>
          </p:nvSpPr>
          <p:spPr>
            <a:xfrm>
              <a:off y="2613858" x="353505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" id="52"/>
            <p:cNvSpPr/>
            <p:nvPr/>
          </p:nvSpPr>
          <p:spPr>
            <a:xfrm>
              <a:off y="4175784" x="298998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" id="53"/>
            <p:cNvSpPr/>
            <p:nvPr/>
          </p:nvSpPr>
          <p:spPr>
            <a:xfrm>
              <a:off y="4892381" x="241462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" id="54"/>
            <p:cNvSpPr/>
            <p:nvPr/>
          </p:nvSpPr>
          <p:spPr>
            <a:xfrm>
              <a:off y="4469961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" id="55"/>
            <p:cNvSpPr/>
            <p:nvPr/>
          </p:nvSpPr>
          <p:spPr>
            <a:xfrm>
              <a:off y="4555375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" id="56"/>
            <p:cNvSpPr/>
            <p:nvPr/>
          </p:nvSpPr>
          <p:spPr>
            <a:xfrm>
              <a:off y="5373294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" id="57"/>
            <p:cNvSpPr/>
            <p:nvPr/>
          </p:nvSpPr>
          <p:spPr>
            <a:xfrm>
              <a:off y="5321899" x="173328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" id="58"/>
            <p:cNvSpPr/>
            <p:nvPr/>
          </p:nvSpPr>
          <p:spPr>
            <a:xfrm>
              <a:off y="5120233" x="191497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" id="59"/>
            <p:cNvSpPr/>
            <p:nvPr/>
          </p:nvSpPr>
          <p:spPr>
            <a:xfrm>
              <a:off y="2707104" x="341392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" id="60"/>
            <p:cNvSpPr/>
            <p:nvPr/>
          </p:nvSpPr>
          <p:spPr>
            <a:xfrm>
              <a:off y="2989533" x="342906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" id="61"/>
            <p:cNvSpPr/>
            <p:nvPr/>
          </p:nvSpPr>
          <p:spPr>
            <a:xfrm>
              <a:off y="5229142" x="197553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" id="62"/>
            <p:cNvSpPr/>
            <p:nvPr/>
          </p:nvSpPr>
          <p:spPr>
            <a:xfrm>
              <a:off y="4141521" x="270230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" id="63"/>
            <p:cNvSpPr/>
            <p:nvPr/>
          </p:nvSpPr>
          <p:spPr>
            <a:xfrm>
              <a:off y="4444998" x="277800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" id="64"/>
            <p:cNvSpPr/>
            <p:nvPr/>
          </p:nvSpPr>
          <p:spPr>
            <a:xfrm>
              <a:off y="4687779" x="288399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" id="65"/>
            <p:cNvSpPr/>
            <p:nvPr/>
          </p:nvSpPr>
          <p:spPr>
            <a:xfrm>
              <a:off y="5308927" x="173328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" id="66"/>
            <p:cNvSpPr/>
            <p:nvPr/>
          </p:nvSpPr>
          <p:spPr>
            <a:xfrm>
              <a:off y="4259485" x="271744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" id="67"/>
            <p:cNvSpPr/>
            <p:nvPr/>
          </p:nvSpPr>
          <p:spPr>
            <a:xfrm>
              <a:off y="4907065" x="185441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" id="68"/>
            <p:cNvSpPr/>
            <p:nvPr/>
          </p:nvSpPr>
          <p:spPr>
            <a:xfrm>
              <a:off y="3681900" x="276286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" id="69"/>
            <p:cNvSpPr/>
            <p:nvPr/>
          </p:nvSpPr>
          <p:spPr>
            <a:xfrm>
              <a:off y="5405844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" id="70"/>
            <p:cNvSpPr/>
            <p:nvPr/>
          </p:nvSpPr>
          <p:spPr>
            <a:xfrm>
              <a:off y="4664284" x="22329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" id="71"/>
            <p:cNvSpPr/>
            <p:nvPr/>
          </p:nvSpPr>
          <p:spPr>
            <a:xfrm>
              <a:off y="5014017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" id="72"/>
            <p:cNvSpPr/>
            <p:nvPr/>
          </p:nvSpPr>
          <p:spPr>
            <a:xfrm>
              <a:off y="4007648" x="264173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" id="73"/>
            <p:cNvSpPr/>
            <p:nvPr/>
          </p:nvSpPr>
          <p:spPr>
            <a:xfrm>
              <a:off y="5338296" x="173328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" id="74"/>
            <p:cNvSpPr/>
            <p:nvPr/>
          </p:nvSpPr>
          <p:spPr>
            <a:xfrm>
              <a:off y="5447205" x="153645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" id="75"/>
            <p:cNvSpPr/>
            <p:nvPr/>
          </p:nvSpPr>
          <p:spPr>
            <a:xfrm>
              <a:off y="5403397" x="168786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" id="76"/>
            <p:cNvSpPr/>
            <p:nvPr/>
          </p:nvSpPr>
          <p:spPr>
            <a:xfrm>
              <a:off y="5384552" x="16424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" id="77"/>
            <p:cNvSpPr/>
            <p:nvPr/>
          </p:nvSpPr>
          <p:spPr>
            <a:xfrm>
              <a:off y="2885029" x="341392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" id="78"/>
            <p:cNvSpPr/>
            <p:nvPr/>
          </p:nvSpPr>
          <p:spPr>
            <a:xfrm>
              <a:off y="5217640" x="191497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" id="79"/>
            <p:cNvSpPr/>
            <p:nvPr/>
          </p:nvSpPr>
          <p:spPr>
            <a:xfrm>
              <a:off y="3910242" x="339878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" id="80"/>
            <p:cNvSpPr/>
            <p:nvPr/>
          </p:nvSpPr>
          <p:spPr>
            <a:xfrm>
              <a:off y="4999822" x="218751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" id="81"/>
            <p:cNvSpPr/>
            <p:nvPr/>
          </p:nvSpPr>
          <p:spPr>
            <a:xfrm>
              <a:off y="4351018" x="274772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" id="82"/>
            <p:cNvSpPr/>
            <p:nvPr/>
          </p:nvSpPr>
          <p:spPr>
            <a:xfrm>
              <a:off y="5119010" x="209666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" id="83"/>
            <p:cNvSpPr/>
            <p:nvPr/>
          </p:nvSpPr>
          <p:spPr>
            <a:xfrm>
              <a:off y="4459927" x="271744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" id="84"/>
            <p:cNvSpPr/>
            <p:nvPr/>
          </p:nvSpPr>
          <p:spPr>
            <a:xfrm>
              <a:off y="3065157" x="305054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" id="85"/>
            <p:cNvSpPr/>
            <p:nvPr/>
          </p:nvSpPr>
          <p:spPr>
            <a:xfrm>
              <a:off y="5263406" x="176356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" id="86"/>
            <p:cNvSpPr/>
            <p:nvPr/>
          </p:nvSpPr>
          <p:spPr>
            <a:xfrm>
              <a:off y="5433744" x="150616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" id="87"/>
            <p:cNvSpPr/>
            <p:nvPr/>
          </p:nvSpPr>
          <p:spPr>
            <a:xfrm>
              <a:off y="5287146" x="171814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" id="88"/>
            <p:cNvSpPr/>
            <p:nvPr/>
          </p:nvSpPr>
          <p:spPr>
            <a:xfrm>
              <a:off y="5373294" x="173328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" id="89"/>
            <p:cNvSpPr/>
            <p:nvPr/>
          </p:nvSpPr>
          <p:spPr>
            <a:xfrm>
              <a:off y="5237219" x="1930115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" id="90"/>
            <p:cNvSpPr/>
            <p:nvPr/>
          </p:nvSpPr>
          <p:spPr>
            <a:xfrm>
              <a:off y="5424934" x="161215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" id="91"/>
            <p:cNvSpPr/>
            <p:nvPr/>
          </p:nvSpPr>
          <p:spPr>
            <a:xfrm>
              <a:off y="4539957" x="2687162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" id="92"/>
            <p:cNvSpPr/>
            <p:nvPr/>
          </p:nvSpPr>
          <p:spPr>
            <a:xfrm>
              <a:off y="5175789" x="206638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" id="93"/>
            <p:cNvSpPr/>
            <p:nvPr/>
          </p:nvSpPr>
          <p:spPr>
            <a:xfrm>
              <a:off y="4411958" x="277800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" id="94"/>
            <p:cNvSpPr/>
            <p:nvPr/>
          </p:nvSpPr>
          <p:spPr>
            <a:xfrm>
              <a:off y="5328017" x="168786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" id="95"/>
            <p:cNvSpPr/>
            <p:nvPr/>
          </p:nvSpPr>
          <p:spPr>
            <a:xfrm>
              <a:off y="5415634" x="173328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" id="96"/>
            <p:cNvSpPr/>
            <p:nvPr/>
          </p:nvSpPr>
          <p:spPr>
            <a:xfrm>
              <a:off y="4847839" x="218751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" id="97"/>
            <p:cNvSpPr/>
            <p:nvPr/>
          </p:nvSpPr>
          <p:spPr>
            <a:xfrm>
              <a:off y="5210787" x="188469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" id="98"/>
            <p:cNvSpPr/>
            <p:nvPr/>
          </p:nvSpPr>
          <p:spPr>
            <a:xfrm>
              <a:off y="2850032" x="265688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" id="99"/>
            <p:cNvSpPr/>
            <p:nvPr/>
          </p:nvSpPr>
          <p:spPr>
            <a:xfrm>
              <a:off y="5386020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" id="100"/>
            <p:cNvSpPr/>
            <p:nvPr/>
          </p:nvSpPr>
          <p:spPr>
            <a:xfrm>
              <a:off y="4375492" x="250547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" id="101"/>
            <p:cNvSpPr/>
            <p:nvPr/>
          </p:nvSpPr>
          <p:spPr>
            <a:xfrm>
              <a:off y="4872557" x="218751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2" id="102"/>
            <p:cNvSpPr/>
            <p:nvPr/>
          </p:nvSpPr>
          <p:spPr>
            <a:xfrm>
              <a:off y="2063929" x="341392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3" id="103"/>
            <p:cNvSpPr/>
            <p:nvPr/>
          </p:nvSpPr>
          <p:spPr>
            <a:xfrm>
              <a:off y="3658895" x="264173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4" id="104"/>
            <p:cNvSpPr/>
            <p:nvPr/>
          </p:nvSpPr>
          <p:spPr>
            <a:xfrm>
              <a:off y="5315780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5" id="105"/>
            <p:cNvSpPr/>
            <p:nvPr/>
          </p:nvSpPr>
          <p:spPr>
            <a:xfrm>
              <a:off y="5395076" x="174842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6" id="106"/>
            <p:cNvSpPr/>
            <p:nvPr/>
          </p:nvSpPr>
          <p:spPr>
            <a:xfrm>
              <a:off y="5259735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7" id="107"/>
            <p:cNvSpPr/>
            <p:nvPr/>
          </p:nvSpPr>
          <p:spPr>
            <a:xfrm>
              <a:off y="4462864" x="249033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8" id="108"/>
            <p:cNvSpPr/>
            <p:nvPr/>
          </p:nvSpPr>
          <p:spPr>
            <a:xfrm>
              <a:off y="5417836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9" id="109"/>
            <p:cNvSpPr/>
            <p:nvPr/>
          </p:nvSpPr>
          <p:spPr>
            <a:xfrm>
              <a:off y="2570539" x="341392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0" id="110"/>
            <p:cNvSpPr/>
            <p:nvPr/>
          </p:nvSpPr>
          <p:spPr>
            <a:xfrm>
              <a:off y="4947447" x="224807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1" id="111"/>
            <p:cNvSpPr/>
            <p:nvPr/>
          </p:nvSpPr>
          <p:spPr>
            <a:xfrm>
              <a:off y="4571773" x="265688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2" id="112"/>
            <p:cNvSpPr/>
            <p:nvPr/>
          </p:nvSpPr>
          <p:spPr>
            <a:xfrm>
              <a:off y="5277601" x="182412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3" id="113"/>
            <p:cNvSpPr/>
            <p:nvPr/>
          </p:nvSpPr>
          <p:spPr>
            <a:xfrm>
              <a:off y="5372560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4" id="114"/>
            <p:cNvSpPr/>
            <p:nvPr/>
          </p:nvSpPr>
          <p:spPr>
            <a:xfrm>
              <a:off y="5297180" x="194525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5" id="115"/>
            <p:cNvSpPr/>
            <p:nvPr/>
          </p:nvSpPr>
          <p:spPr>
            <a:xfrm>
              <a:off y="5333891" x="17030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6" id="116"/>
            <p:cNvSpPr/>
            <p:nvPr/>
          </p:nvSpPr>
          <p:spPr>
            <a:xfrm>
              <a:off y="4567612" x="249033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7" id="117"/>
            <p:cNvSpPr/>
            <p:nvPr/>
          </p:nvSpPr>
          <p:spPr>
            <a:xfrm>
              <a:off y="5232814" x="194525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8" id="118"/>
            <p:cNvSpPr/>
            <p:nvPr/>
          </p:nvSpPr>
          <p:spPr>
            <a:xfrm>
              <a:off y="2963591" x="339878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19" id="119"/>
            <p:cNvSpPr/>
            <p:nvPr/>
          </p:nvSpPr>
          <p:spPr>
            <a:xfrm>
              <a:off y="5381370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0" id="120"/>
            <p:cNvSpPr/>
            <p:nvPr/>
          </p:nvSpPr>
          <p:spPr>
            <a:xfrm>
              <a:off y="4962377" x="221779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1" id="121"/>
            <p:cNvSpPr/>
            <p:nvPr/>
          </p:nvSpPr>
          <p:spPr>
            <a:xfrm>
              <a:off y="5248966" x="19603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2" id="122"/>
            <p:cNvSpPr/>
            <p:nvPr/>
          </p:nvSpPr>
          <p:spPr>
            <a:xfrm>
              <a:off y="4289588" x="271744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3" id="123"/>
            <p:cNvSpPr/>
            <p:nvPr/>
          </p:nvSpPr>
          <p:spPr>
            <a:xfrm>
              <a:off y="4435698" x="268716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4" id="124"/>
            <p:cNvSpPr/>
            <p:nvPr/>
          </p:nvSpPr>
          <p:spPr>
            <a:xfrm>
              <a:off y="4823609" x="218751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5" id="125"/>
            <p:cNvSpPr/>
            <p:nvPr/>
          </p:nvSpPr>
          <p:spPr>
            <a:xfrm>
              <a:off y="5412207" x="15818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6" id="126"/>
            <p:cNvSpPr/>
            <p:nvPr/>
          </p:nvSpPr>
          <p:spPr>
            <a:xfrm>
              <a:off y="4535062" x="273258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7" id="127"/>
            <p:cNvSpPr/>
            <p:nvPr/>
          </p:nvSpPr>
          <p:spPr>
            <a:xfrm>
              <a:off y="3856644" x="297484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8" id="128"/>
            <p:cNvSpPr/>
            <p:nvPr/>
          </p:nvSpPr>
          <p:spPr>
            <a:xfrm>
              <a:off y="3648616" x="285371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29" id="129"/>
            <p:cNvSpPr/>
            <p:nvPr/>
          </p:nvSpPr>
          <p:spPr>
            <a:xfrm>
              <a:off y="4910492" x="232378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0" id="130"/>
            <p:cNvSpPr/>
            <p:nvPr/>
          </p:nvSpPr>
          <p:spPr>
            <a:xfrm>
              <a:off y="4076910" x="273258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1" id="131"/>
            <p:cNvSpPr/>
            <p:nvPr/>
          </p:nvSpPr>
          <p:spPr>
            <a:xfrm>
              <a:off y="4675787" x="233892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2" id="132"/>
            <p:cNvSpPr/>
            <p:nvPr/>
          </p:nvSpPr>
          <p:spPr>
            <a:xfrm>
              <a:off y="4047296" x="264173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3" id="133"/>
            <p:cNvSpPr/>
            <p:nvPr/>
          </p:nvSpPr>
          <p:spPr>
            <a:xfrm>
              <a:off y="5233548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4" id="134"/>
            <p:cNvSpPr/>
            <p:nvPr/>
          </p:nvSpPr>
          <p:spPr>
            <a:xfrm>
              <a:off y="5452100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5" id="135"/>
            <p:cNvSpPr/>
            <p:nvPr/>
          </p:nvSpPr>
          <p:spPr>
            <a:xfrm>
              <a:off y="5085725" x="220265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6" id="136"/>
            <p:cNvSpPr/>
            <p:nvPr/>
          </p:nvSpPr>
          <p:spPr>
            <a:xfrm>
              <a:off y="5387489" x="164243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7" id="137"/>
            <p:cNvSpPr/>
            <p:nvPr/>
          </p:nvSpPr>
          <p:spPr>
            <a:xfrm>
              <a:off y="3751896" x="292941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8" id="138"/>
            <p:cNvSpPr/>
            <p:nvPr/>
          </p:nvSpPr>
          <p:spPr>
            <a:xfrm>
              <a:off y="4859831" x="22480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39" id="139"/>
            <p:cNvSpPr/>
            <p:nvPr/>
          </p:nvSpPr>
          <p:spPr>
            <a:xfrm>
              <a:off y="5352981" x="173328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0" id="140"/>
            <p:cNvSpPr/>
            <p:nvPr/>
          </p:nvSpPr>
          <p:spPr>
            <a:xfrm>
              <a:off y="4763893" x="220265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1" id="141"/>
            <p:cNvSpPr/>
            <p:nvPr/>
          </p:nvSpPr>
          <p:spPr>
            <a:xfrm>
              <a:off y="5064188" x="189983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2" id="142"/>
            <p:cNvSpPr/>
            <p:nvPr/>
          </p:nvSpPr>
          <p:spPr>
            <a:xfrm>
              <a:off y="1106264" x="418611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3" id="143"/>
            <p:cNvSpPr/>
            <p:nvPr/>
          </p:nvSpPr>
          <p:spPr>
            <a:xfrm>
              <a:off y="1204649" x="429210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4" id="144"/>
            <p:cNvSpPr/>
            <p:nvPr/>
          </p:nvSpPr>
          <p:spPr>
            <a:xfrm>
              <a:off y="4349305" x="291427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5" id="145"/>
            <p:cNvSpPr/>
            <p:nvPr/>
          </p:nvSpPr>
          <p:spPr>
            <a:xfrm>
              <a:off y="4950629" x="196039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6" id="146"/>
            <p:cNvSpPr/>
            <p:nvPr/>
          </p:nvSpPr>
          <p:spPr>
            <a:xfrm>
              <a:off y="5357386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7" id="147"/>
            <p:cNvSpPr/>
            <p:nvPr/>
          </p:nvSpPr>
          <p:spPr>
            <a:xfrm>
              <a:off y="1808421" x="339878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8" id="148"/>
            <p:cNvSpPr/>
            <p:nvPr/>
          </p:nvSpPr>
          <p:spPr>
            <a:xfrm>
              <a:off y="4292280" x="276286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49" id="149"/>
            <p:cNvSpPr/>
            <p:nvPr/>
          </p:nvSpPr>
          <p:spPr>
            <a:xfrm>
              <a:off y="5127086" x="19149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0" id="150"/>
            <p:cNvSpPr/>
            <p:nvPr/>
          </p:nvSpPr>
          <p:spPr>
            <a:xfrm>
              <a:off y="2193641" x="4155832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1" id="151"/>
            <p:cNvSpPr/>
            <p:nvPr/>
          </p:nvSpPr>
          <p:spPr>
            <a:xfrm>
              <a:off y="5374273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2" id="152"/>
            <p:cNvSpPr/>
            <p:nvPr/>
          </p:nvSpPr>
          <p:spPr>
            <a:xfrm>
              <a:off y="5335115" x="16272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3" id="153"/>
            <p:cNvSpPr/>
            <p:nvPr/>
          </p:nvSpPr>
          <p:spPr>
            <a:xfrm>
              <a:off y="5416368" x="16424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4" id="154"/>
            <p:cNvSpPr/>
            <p:nvPr/>
          </p:nvSpPr>
          <p:spPr>
            <a:xfrm>
              <a:off y="4515238" x="274772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5" id="155"/>
            <p:cNvSpPr/>
            <p:nvPr/>
          </p:nvSpPr>
          <p:spPr>
            <a:xfrm>
              <a:off y="4272701" x="298998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6" id="156"/>
            <p:cNvSpPr/>
            <p:nvPr/>
          </p:nvSpPr>
          <p:spPr>
            <a:xfrm>
              <a:off y="5319696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7" id="157"/>
            <p:cNvSpPr/>
            <p:nvPr/>
          </p:nvSpPr>
          <p:spPr>
            <a:xfrm>
              <a:off y="3912445" x="294455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8" id="158"/>
            <p:cNvSpPr/>
            <p:nvPr/>
          </p:nvSpPr>
          <p:spPr>
            <a:xfrm>
              <a:off y="4121208" x="306568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59" id="159"/>
            <p:cNvSpPr/>
            <p:nvPr/>
          </p:nvSpPr>
          <p:spPr>
            <a:xfrm>
              <a:off y="1655214" x="6275563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0" id="160"/>
            <p:cNvSpPr/>
            <p:nvPr/>
          </p:nvSpPr>
          <p:spPr>
            <a:xfrm>
              <a:off y="4276617" x="273258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1" id="161"/>
            <p:cNvSpPr/>
            <p:nvPr/>
          </p:nvSpPr>
          <p:spPr>
            <a:xfrm>
              <a:off y="5408536" x="15970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2" id="162"/>
            <p:cNvSpPr/>
            <p:nvPr/>
          </p:nvSpPr>
          <p:spPr>
            <a:xfrm>
              <a:off y="3994677" x="289913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3" id="163"/>
            <p:cNvSpPr/>
            <p:nvPr/>
          </p:nvSpPr>
          <p:spPr>
            <a:xfrm>
              <a:off y="5448429" x="147588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4" id="164"/>
            <p:cNvSpPr/>
            <p:nvPr/>
          </p:nvSpPr>
          <p:spPr>
            <a:xfrm>
              <a:off y="5453568" x="161215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5" id="165"/>
            <p:cNvSpPr/>
            <p:nvPr/>
          </p:nvSpPr>
          <p:spPr>
            <a:xfrm>
              <a:off y="4087189" x="265688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6" id="166"/>
            <p:cNvSpPr/>
            <p:nvPr/>
          </p:nvSpPr>
          <p:spPr>
            <a:xfrm>
              <a:off y="5432521" x="147588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7" id="167"/>
            <p:cNvSpPr/>
            <p:nvPr/>
          </p:nvSpPr>
          <p:spPr>
            <a:xfrm>
              <a:off y="4997130" x="214208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8" id="168"/>
            <p:cNvSpPr/>
            <p:nvPr/>
          </p:nvSpPr>
          <p:spPr>
            <a:xfrm>
              <a:off y="4742845" x="218751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69" id="169"/>
            <p:cNvSpPr/>
            <p:nvPr/>
          </p:nvSpPr>
          <p:spPr>
            <a:xfrm>
              <a:off y="3834618" x="265688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0" id="170"/>
            <p:cNvSpPr/>
            <p:nvPr/>
          </p:nvSpPr>
          <p:spPr>
            <a:xfrm>
              <a:off y="4446466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1" id="171"/>
            <p:cNvSpPr/>
            <p:nvPr/>
          </p:nvSpPr>
          <p:spPr>
            <a:xfrm>
              <a:off y="5302809" x="1748424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2" id="172"/>
            <p:cNvSpPr/>
            <p:nvPr/>
          </p:nvSpPr>
          <p:spPr>
            <a:xfrm>
              <a:off y="3251893" x="282343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3" id="173"/>
            <p:cNvSpPr/>
            <p:nvPr/>
          </p:nvSpPr>
          <p:spPr>
            <a:xfrm>
              <a:off y="5118276" x="19755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4" id="174"/>
            <p:cNvSpPr/>
            <p:nvPr/>
          </p:nvSpPr>
          <p:spPr>
            <a:xfrm>
              <a:off y="5426892" x="15970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5" id="175"/>
            <p:cNvSpPr/>
            <p:nvPr/>
          </p:nvSpPr>
          <p:spPr>
            <a:xfrm>
              <a:off y="4653026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6" id="176"/>
            <p:cNvSpPr/>
            <p:nvPr/>
          </p:nvSpPr>
          <p:spPr>
            <a:xfrm>
              <a:off y="4702953" x="22329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7" id="177"/>
            <p:cNvSpPr/>
            <p:nvPr/>
          </p:nvSpPr>
          <p:spPr>
            <a:xfrm>
              <a:off y="5077649" x="19603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8" id="178"/>
            <p:cNvSpPr/>
            <p:nvPr/>
          </p:nvSpPr>
          <p:spPr>
            <a:xfrm>
              <a:off y="2676756" x="345935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79" id="179"/>
            <p:cNvSpPr/>
            <p:nvPr/>
          </p:nvSpPr>
          <p:spPr>
            <a:xfrm>
              <a:off y="2852234" x="309596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0" id="180"/>
            <p:cNvSpPr/>
            <p:nvPr/>
          </p:nvSpPr>
          <p:spPr>
            <a:xfrm>
              <a:off y="5425423" x="149102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1" id="181"/>
            <p:cNvSpPr/>
            <p:nvPr/>
          </p:nvSpPr>
          <p:spPr>
            <a:xfrm>
              <a:off y="5290572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2" id="182"/>
            <p:cNvSpPr/>
            <p:nvPr/>
          </p:nvSpPr>
          <p:spPr>
            <a:xfrm>
              <a:off y="5316514" x="171814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3" id="183"/>
            <p:cNvSpPr/>
            <p:nvPr/>
          </p:nvSpPr>
          <p:spPr>
            <a:xfrm>
              <a:off y="5206871" x="182412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4" id="184"/>
            <p:cNvSpPr/>
            <p:nvPr/>
          </p:nvSpPr>
          <p:spPr>
            <a:xfrm>
              <a:off y="4712253" x="230863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5" id="185"/>
            <p:cNvSpPr/>
            <p:nvPr/>
          </p:nvSpPr>
          <p:spPr>
            <a:xfrm>
              <a:off y="5409271" x="15970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6" id="186"/>
            <p:cNvSpPr/>
            <p:nvPr/>
          </p:nvSpPr>
          <p:spPr>
            <a:xfrm>
              <a:off y="4704911" x="241462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7" id="187"/>
            <p:cNvSpPr/>
            <p:nvPr/>
          </p:nvSpPr>
          <p:spPr>
            <a:xfrm>
              <a:off y="1832895" x="370160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8" id="188"/>
            <p:cNvSpPr/>
            <p:nvPr/>
          </p:nvSpPr>
          <p:spPr>
            <a:xfrm>
              <a:off y="5256553" x="174842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89" id="189"/>
            <p:cNvSpPr/>
            <p:nvPr/>
          </p:nvSpPr>
          <p:spPr>
            <a:xfrm>
              <a:off y="3891887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0" id="190"/>
            <p:cNvSpPr/>
            <p:nvPr/>
          </p:nvSpPr>
          <p:spPr>
            <a:xfrm>
              <a:off y="5378189" x="153645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1" id="191"/>
            <p:cNvSpPr/>
            <p:nvPr/>
          </p:nvSpPr>
          <p:spPr>
            <a:xfrm>
              <a:off y="5354204" x="15818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2" id="192"/>
            <p:cNvSpPr/>
            <p:nvPr/>
          </p:nvSpPr>
          <p:spPr>
            <a:xfrm>
              <a:off y="2900937" x="271744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3" id="193"/>
            <p:cNvSpPr/>
            <p:nvPr/>
          </p:nvSpPr>
          <p:spPr>
            <a:xfrm>
              <a:off y="4788367" x="249033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4" id="194"/>
            <p:cNvSpPr/>
            <p:nvPr/>
          </p:nvSpPr>
          <p:spPr>
            <a:xfrm>
              <a:off y="5254351" x="197553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5" id="195"/>
            <p:cNvSpPr/>
            <p:nvPr/>
          </p:nvSpPr>
          <p:spPr>
            <a:xfrm>
              <a:off y="4542649" x="2641739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6" id="196"/>
            <p:cNvSpPr/>
            <p:nvPr/>
          </p:nvSpPr>
          <p:spPr>
            <a:xfrm>
              <a:off y="4968250" x="218751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7" id="197"/>
            <p:cNvSpPr/>
            <p:nvPr/>
          </p:nvSpPr>
          <p:spPr>
            <a:xfrm>
              <a:off y="5333891" x="17030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8" id="198"/>
            <p:cNvSpPr/>
            <p:nvPr/>
          </p:nvSpPr>
          <p:spPr>
            <a:xfrm>
              <a:off y="4107013" x="265688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99" id="199"/>
            <p:cNvSpPr/>
            <p:nvPr/>
          </p:nvSpPr>
          <p:spPr>
            <a:xfrm>
              <a:off y="2756541" x="339878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0" id="200"/>
            <p:cNvSpPr/>
            <p:nvPr/>
          </p:nvSpPr>
          <p:spPr>
            <a:xfrm>
              <a:off y="3018167" x="300512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1" id="201"/>
            <p:cNvSpPr/>
            <p:nvPr/>
          </p:nvSpPr>
          <p:spPr>
            <a:xfrm>
              <a:off y="5415144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2" id="202"/>
            <p:cNvSpPr/>
            <p:nvPr/>
          </p:nvSpPr>
          <p:spPr>
            <a:xfrm>
              <a:off y="5218619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3" id="203"/>
            <p:cNvSpPr/>
            <p:nvPr/>
          </p:nvSpPr>
          <p:spPr>
            <a:xfrm>
              <a:off y="4532614" x="264173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4" id="204"/>
            <p:cNvSpPr/>
            <p:nvPr/>
          </p:nvSpPr>
          <p:spPr>
            <a:xfrm>
              <a:off y="2752625" x="341392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5" id="205"/>
            <p:cNvSpPr/>
            <p:nvPr/>
          </p:nvSpPr>
          <p:spPr>
            <a:xfrm>
              <a:off y="4688758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6" id="206"/>
            <p:cNvSpPr/>
            <p:nvPr/>
          </p:nvSpPr>
          <p:spPr>
            <a:xfrm>
              <a:off y="4260219" x="264173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7" id="207"/>
            <p:cNvSpPr/>
            <p:nvPr/>
          </p:nvSpPr>
          <p:spPr>
            <a:xfrm>
              <a:off y="5128310" x="205124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8" id="208"/>
            <p:cNvSpPr/>
            <p:nvPr/>
          </p:nvSpPr>
          <p:spPr>
            <a:xfrm>
              <a:off y="5065412" x="19603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09" id="209"/>
            <p:cNvSpPr/>
            <p:nvPr/>
          </p:nvSpPr>
          <p:spPr>
            <a:xfrm>
              <a:off y="4667466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0" id="210"/>
            <p:cNvSpPr/>
            <p:nvPr/>
          </p:nvSpPr>
          <p:spPr>
            <a:xfrm>
              <a:off y="3637603" x="341392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1" id="211"/>
            <p:cNvSpPr/>
            <p:nvPr/>
          </p:nvSpPr>
          <p:spPr>
            <a:xfrm>
              <a:off y="2390901" x="342906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2" id="212"/>
            <p:cNvSpPr/>
            <p:nvPr/>
          </p:nvSpPr>
          <p:spPr>
            <a:xfrm>
              <a:off y="5083523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3" id="213"/>
            <p:cNvSpPr/>
            <p:nvPr/>
          </p:nvSpPr>
          <p:spPr>
            <a:xfrm>
              <a:off y="5331688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4" id="214"/>
            <p:cNvSpPr/>
            <p:nvPr/>
          </p:nvSpPr>
          <p:spPr>
            <a:xfrm>
              <a:off y="5325570" x="16424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5" id="215"/>
            <p:cNvSpPr/>
            <p:nvPr/>
          </p:nvSpPr>
          <p:spPr>
            <a:xfrm>
              <a:off y="3781265" x="292941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6" id="216"/>
            <p:cNvSpPr/>
            <p:nvPr/>
          </p:nvSpPr>
          <p:spPr>
            <a:xfrm>
              <a:off y="5009856" x="229349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7" id="217"/>
            <p:cNvSpPr/>
            <p:nvPr/>
          </p:nvSpPr>
          <p:spPr>
            <a:xfrm>
              <a:off y="4512056" x="267202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8" id="218"/>
            <p:cNvSpPr/>
            <p:nvPr/>
          </p:nvSpPr>
          <p:spPr>
            <a:xfrm>
              <a:off y="2685077" x="444351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19" id="219"/>
            <p:cNvSpPr/>
            <p:nvPr/>
          </p:nvSpPr>
          <p:spPr>
            <a:xfrm>
              <a:off y="5397768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0" id="220"/>
            <p:cNvSpPr/>
            <p:nvPr/>
          </p:nvSpPr>
          <p:spPr>
            <a:xfrm>
              <a:off y="4780535" x="194525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1" id="221"/>
            <p:cNvSpPr/>
            <p:nvPr/>
          </p:nvSpPr>
          <p:spPr>
            <a:xfrm>
              <a:off y="4374268" x="280829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2" id="222"/>
            <p:cNvSpPr/>
            <p:nvPr/>
          </p:nvSpPr>
          <p:spPr>
            <a:xfrm>
              <a:off y="5391894" x="16424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3" id="223"/>
            <p:cNvSpPr/>
            <p:nvPr/>
          </p:nvSpPr>
          <p:spPr>
            <a:xfrm>
              <a:off y="5432521" x="147588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4" id="224"/>
            <p:cNvSpPr/>
            <p:nvPr/>
          </p:nvSpPr>
          <p:spPr>
            <a:xfrm>
              <a:off y="4854691" x="2202652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5" id="225"/>
            <p:cNvSpPr/>
            <p:nvPr/>
          </p:nvSpPr>
          <p:spPr>
            <a:xfrm>
              <a:off y="4493211" x="267202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6" id="226"/>
            <p:cNvSpPr/>
            <p:nvPr/>
          </p:nvSpPr>
          <p:spPr>
            <a:xfrm>
              <a:off y="2483167" x="3459350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7" id="227"/>
            <p:cNvSpPr/>
            <p:nvPr/>
          </p:nvSpPr>
          <p:spPr>
            <a:xfrm>
              <a:off y="5401194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8" id="228"/>
            <p:cNvSpPr/>
            <p:nvPr/>
          </p:nvSpPr>
          <p:spPr>
            <a:xfrm>
              <a:off y="4246514" x="294455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29" id="229"/>
            <p:cNvSpPr/>
            <p:nvPr/>
          </p:nvSpPr>
          <p:spPr>
            <a:xfrm>
              <a:off y="5341967" x="173328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0" id="230"/>
            <p:cNvSpPr/>
            <p:nvPr/>
          </p:nvSpPr>
          <p:spPr>
            <a:xfrm>
              <a:off y="2830697" x="341392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1" id="231"/>
            <p:cNvSpPr/>
            <p:nvPr/>
          </p:nvSpPr>
          <p:spPr>
            <a:xfrm>
              <a:off y="5260714" x="2338921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2" id="232"/>
            <p:cNvSpPr/>
            <p:nvPr/>
          </p:nvSpPr>
          <p:spPr>
            <a:xfrm>
              <a:off y="4201237" x="270230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3" id="233"/>
            <p:cNvSpPr/>
            <p:nvPr/>
          </p:nvSpPr>
          <p:spPr>
            <a:xfrm>
              <a:off y="5388468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4" id="234"/>
            <p:cNvSpPr/>
            <p:nvPr/>
          </p:nvSpPr>
          <p:spPr>
            <a:xfrm>
              <a:off y="5375252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5" id="235"/>
            <p:cNvSpPr/>
            <p:nvPr/>
          </p:nvSpPr>
          <p:spPr>
            <a:xfrm>
              <a:off y="5424934" x="173328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6" id="236"/>
            <p:cNvSpPr/>
            <p:nvPr/>
          </p:nvSpPr>
          <p:spPr>
            <a:xfrm>
              <a:off y="3432511" x="339878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7" id="237"/>
            <p:cNvSpPr/>
            <p:nvPr/>
          </p:nvSpPr>
          <p:spPr>
            <a:xfrm>
              <a:off y="3045333" x="303540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8" id="238"/>
            <p:cNvSpPr/>
            <p:nvPr/>
          </p:nvSpPr>
          <p:spPr>
            <a:xfrm>
              <a:off y="4978285" x="218751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39" id="239"/>
            <p:cNvSpPr/>
            <p:nvPr/>
          </p:nvSpPr>
          <p:spPr>
            <a:xfrm>
              <a:off y="4172603" x="294455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0" id="240"/>
            <p:cNvSpPr/>
            <p:nvPr/>
          </p:nvSpPr>
          <p:spPr>
            <a:xfrm>
              <a:off y="4169666" x="305054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1" id="241"/>
            <p:cNvSpPr/>
            <p:nvPr/>
          </p:nvSpPr>
          <p:spPr>
            <a:xfrm>
              <a:off y="5182397" x="197553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2" id="242"/>
            <p:cNvSpPr/>
            <p:nvPr/>
          </p:nvSpPr>
          <p:spPr>
            <a:xfrm>
              <a:off y="2993204" x="341392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3" id="243"/>
            <p:cNvSpPr/>
            <p:nvPr/>
          </p:nvSpPr>
          <p:spPr>
            <a:xfrm>
              <a:off y="4964579" x="241462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4" id="244"/>
            <p:cNvSpPr/>
            <p:nvPr/>
          </p:nvSpPr>
          <p:spPr>
            <a:xfrm>
              <a:off y="4924931" x="220265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5" id="245"/>
            <p:cNvSpPr/>
            <p:nvPr/>
          </p:nvSpPr>
          <p:spPr>
            <a:xfrm>
              <a:off y="4766096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6" id="246"/>
            <p:cNvSpPr/>
            <p:nvPr/>
          </p:nvSpPr>
          <p:spPr>
            <a:xfrm>
              <a:off y="3040194" x="282343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7" id="247"/>
            <p:cNvSpPr/>
            <p:nvPr/>
          </p:nvSpPr>
          <p:spPr>
            <a:xfrm>
              <a:off y="5076425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8" id="248"/>
            <p:cNvSpPr/>
            <p:nvPr/>
          </p:nvSpPr>
          <p:spPr>
            <a:xfrm>
              <a:off y="4611665" x="249033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49" id="249"/>
            <p:cNvSpPr/>
            <p:nvPr/>
          </p:nvSpPr>
          <p:spPr>
            <a:xfrm>
              <a:off y="5332667" x="188469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0" id="250"/>
            <p:cNvSpPr/>
            <p:nvPr/>
          </p:nvSpPr>
          <p:spPr>
            <a:xfrm>
              <a:off y="4975348" x="224807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1" id="251"/>
            <p:cNvSpPr/>
            <p:nvPr/>
          </p:nvSpPr>
          <p:spPr>
            <a:xfrm>
              <a:off y="4244556" x="277800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2" id="252"/>
            <p:cNvSpPr/>
            <p:nvPr/>
          </p:nvSpPr>
          <p:spPr>
            <a:xfrm>
              <a:off y="1040184" x="420125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3" id="253"/>
            <p:cNvSpPr/>
            <p:nvPr/>
          </p:nvSpPr>
          <p:spPr>
            <a:xfrm>
              <a:off y="5442066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4" id="254"/>
            <p:cNvSpPr/>
            <p:nvPr/>
          </p:nvSpPr>
          <p:spPr>
            <a:xfrm>
              <a:off y="4270743" x="300512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5" id="255"/>
            <p:cNvSpPr/>
            <p:nvPr/>
          </p:nvSpPr>
          <p:spPr>
            <a:xfrm>
              <a:off y="5400705" x="15818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6" id="256"/>
            <p:cNvSpPr/>
            <p:nvPr/>
          </p:nvSpPr>
          <p:spPr>
            <a:xfrm>
              <a:off y="5455771" x="15970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7" id="257"/>
            <p:cNvSpPr/>
            <p:nvPr/>
          </p:nvSpPr>
          <p:spPr>
            <a:xfrm>
              <a:off y="3917584" x="264173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8" id="258"/>
            <p:cNvSpPr/>
            <p:nvPr/>
          </p:nvSpPr>
          <p:spPr>
            <a:xfrm>
              <a:off y="5134918" x="188469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59" id="259"/>
            <p:cNvSpPr/>
            <p:nvPr/>
          </p:nvSpPr>
          <p:spPr>
            <a:xfrm>
              <a:off y="4252388" x="294455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0" id="260"/>
            <p:cNvSpPr/>
            <p:nvPr/>
          </p:nvSpPr>
          <p:spPr>
            <a:xfrm>
              <a:off y="5414655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1" id="261"/>
            <p:cNvSpPr/>
            <p:nvPr/>
          </p:nvSpPr>
          <p:spPr>
            <a:xfrm>
              <a:off y="3529673" x="295969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2" id="262"/>
            <p:cNvSpPr/>
            <p:nvPr/>
          </p:nvSpPr>
          <p:spPr>
            <a:xfrm>
              <a:off y="4343920" x="264173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3" id="263"/>
            <p:cNvSpPr/>
            <p:nvPr/>
          </p:nvSpPr>
          <p:spPr>
            <a:xfrm>
              <a:off y="3884789" x="267202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4" id="264"/>
            <p:cNvSpPr/>
            <p:nvPr/>
          </p:nvSpPr>
          <p:spPr>
            <a:xfrm>
              <a:off y="1019626" x="417097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5" id="265"/>
            <p:cNvSpPr/>
            <p:nvPr/>
          </p:nvSpPr>
          <p:spPr>
            <a:xfrm>
              <a:off y="4814065" x="19906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6" id="266"/>
            <p:cNvSpPr/>
            <p:nvPr/>
          </p:nvSpPr>
          <p:spPr>
            <a:xfrm>
              <a:off y="5249945" x="211180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7" id="267"/>
            <p:cNvSpPr/>
            <p:nvPr/>
          </p:nvSpPr>
          <p:spPr>
            <a:xfrm>
              <a:off y="5254595" x="17030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8" id="268"/>
            <p:cNvSpPr/>
            <p:nvPr/>
          </p:nvSpPr>
          <p:spPr>
            <a:xfrm>
              <a:off y="5425668" x="150616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69" id="269"/>
            <p:cNvSpPr/>
            <p:nvPr/>
          </p:nvSpPr>
          <p:spPr>
            <a:xfrm>
              <a:off y="4346612" x="279314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0" id="270"/>
            <p:cNvSpPr/>
            <p:nvPr/>
          </p:nvSpPr>
          <p:spPr>
            <a:xfrm>
              <a:off y="5293754" x="171814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1" id="271"/>
            <p:cNvSpPr/>
            <p:nvPr/>
          </p:nvSpPr>
          <p:spPr>
            <a:xfrm>
              <a:off y="5155476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2" id="272"/>
            <p:cNvSpPr/>
            <p:nvPr/>
          </p:nvSpPr>
          <p:spPr>
            <a:xfrm>
              <a:off y="5342457" x="176356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3" id="273"/>
            <p:cNvSpPr/>
            <p:nvPr/>
          </p:nvSpPr>
          <p:spPr>
            <a:xfrm>
              <a:off y="4359094" x="300512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4" id="274"/>
            <p:cNvSpPr/>
            <p:nvPr/>
          </p:nvSpPr>
          <p:spPr>
            <a:xfrm>
              <a:off y="5360323" x="155159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5" id="275"/>
            <p:cNvSpPr/>
            <p:nvPr/>
          </p:nvSpPr>
          <p:spPr>
            <a:xfrm>
              <a:off y="5302564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6" id="276"/>
            <p:cNvSpPr/>
            <p:nvPr/>
          </p:nvSpPr>
          <p:spPr>
            <a:xfrm>
              <a:off y="4648621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7" id="277"/>
            <p:cNvSpPr/>
            <p:nvPr/>
          </p:nvSpPr>
          <p:spPr>
            <a:xfrm>
              <a:off y="2351253" x="345935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8" id="278"/>
            <p:cNvSpPr/>
            <p:nvPr/>
          </p:nvSpPr>
          <p:spPr>
            <a:xfrm>
              <a:off y="5423221" x="167272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79" id="279"/>
            <p:cNvSpPr/>
            <p:nvPr/>
          </p:nvSpPr>
          <p:spPr>
            <a:xfrm>
              <a:off y="5461155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0" id="280"/>
            <p:cNvSpPr/>
            <p:nvPr/>
          </p:nvSpPr>
          <p:spPr>
            <a:xfrm>
              <a:off y="4642013" x="277800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1" id="281"/>
            <p:cNvSpPr/>
            <p:nvPr/>
          </p:nvSpPr>
          <p:spPr>
            <a:xfrm>
              <a:off y="4646173" x="2490330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2" id="282"/>
            <p:cNvSpPr/>
            <p:nvPr/>
          </p:nvSpPr>
          <p:spPr>
            <a:xfrm>
              <a:off y="1853698" x="420125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3" id="283"/>
            <p:cNvSpPr/>
            <p:nvPr/>
          </p:nvSpPr>
          <p:spPr>
            <a:xfrm>
              <a:off y="5245540" x="179384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4" id="284"/>
            <p:cNvSpPr/>
            <p:nvPr/>
          </p:nvSpPr>
          <p:spPr>
            <a:xfrm>
              <a:off y="5242603" x="2036102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5" id="285"/>
            <p:cNvSpPr/>
            <p:nvPr/>
          </p:nvSpPr>
          <p:spPr>
            <a:xfrm>
              <a:off y="4638586" x="270230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6" id="286"/>
            <p:cNvSpPr/>
            <p:nvPr/>
          </p:nvSpPr>
          <p:spPr>
            <a:xfrm>
              <a:off y="5369378" x="165757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7" id="287"/>
            <p:cNvSpPr/>
            <p:nvPr/>
          </p:nvSpPr>
          <p:spPr>
            <a:xfrm>
              <a:off y="5154007" x="19603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8" id="288"/>
            <p:cNvSpPr/>
            <p:nvPr/>
          </p:nvSpPr>
          <p:spPr>
            <a:xfrm>
              <a:off y="4682395" x="274772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89" id="289"/>
            <p:cNvSpPr/>
            <p:nvPr/>
          </p:nvSpPr>
          <p:spPr>
            <a:xfrm>
              <a:off y="5450632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0" id="290"/>
            <p:cNvSpPr/>
            <p:nvPr/>
          </p:nvSpPr>
          <p:spPr>
            <a:xfrm>
              <a:off y="3069807" x="4170973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1" id="291"/>
            <p:cNvSpPr/>
            <p:nvPr/>
          </p:nvSpPr>
          <p:spPr>
            <a:xfrm>
              <a:off y="5252148" x="182412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2" id="292"/>
            <p:cNvSpPr/>
            <p:nvPr/>
          </p:nvSpPr>
          <p:spPr>
            <a:xfrm>
              <a:off y="5410984" x="152131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3" id="293"/>
            <p:cNvSpPr/>
            <p:nvPr/>
          </p:nvSpPr>
          <p:spPr>
            <a:xfrm>
              <a:off y="3728646" x="264173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4" id="294"/>
            <p:cNvSpPr/>
            <p:nvPr/>
          </p:nvSpPr>
          <p:spPr>
            <a:xfrm>
              <a:off y="5461155" x="15818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5" id="295"/>
            <p:cNvSpPr/>
            <p:nvPr/>
          </p:nvSpPr>
          <p:spPr>
            <a:xfrm>
              <a:off y="5127086" x="19755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6" id="296"/>
            <p:cNvSpPr/>
            <p:nvPr/>
          </p:nvSpPr>
          <p:spPr>
            <a:xfrm>
              <a:off y="4334865" x="303540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7" id="297"/>
            <p:cNvSpPr/>
            <p:nvPr/>
          </p:nvSpPr>
          <p:spPr>
            <a:xfrm>
              <a:off y="5101878" x="19603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8" id="298"/>
            <p:cNvSpPr/>
            <p:nvPr/>
          </p:nvSpPr>
          <p:spPr>
            <a:xfrm>
              <a:off y="2355658" x="374702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299" id="299"/>
            <p:cNvSpPr/>
            <p:nvPr/>
          </p:nvSpPr>
          <p:spPr>
            <a:xfrm>
              <a:off y="5219842" x="19755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0" id="300"/>
            <p:cNvSpPr/>
            <p:nvPr/>
          </p:nvSpPr>
          <p:spPr>
            <a:xfrm>
              <a:off y="5465805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1" id="301"/>
            <p:cNvSpPr/>
            <p:nvPr/>
          </p:nvSpPr>
          <p:spPr>
            <a:xfrm>
              <a:off y="5134428" x="202096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2" id="302"/>
            <p:cNvSpPr/>
            <p:nvPr/>
          </p:nvSpPr>
          <p:spPr>
            <a:xfrm>
              <a:off y="5004472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3" id="303"/>
            <p:cNvSpPr/>
            <p:nvPr/>
          </p:nvSpPr>
          <p:spPr>
            <a:xfrm>
              <a:off y="5389447" x="1612156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4" id="304"/>
            <p:cNvSpPr/>
            <p:nvPr/>
          </p:nvSpPr>
          <p:spPr>
            <a:xfrm>
              <a:off y="5258022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5" id="305"/>
            <p:cNvSpPr/>
            <p:nvPr/>
          </p:nvSpPr>
          <p:spPr>
            <a:xfrm>
              <a:off y="5365707" x="164243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6" id="306"/>
            <p:cNvSpPr/>
            <p:nvPr/>
          </p:nvSpPr>
          <p:spPr>
            <a:xfrm>
              <a:off y="5043385" x="19603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7" id="307"/>
            <p:cNvSpPr/>
            <p:nvPr/>
          </p:nvSpPr>
          <p:spPr>
            <a:xfrm>
              <a:off y="5206382" x="188469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8" id="308"/>
            <p:cNvSpPr/>
            <p:nvPr/>
          </p:nvSpPr>
          <p:spPr>
            <a:xfrm>
              <a:off y="5160126" x="202096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09" id="309"/>
            <p:cNvSpPr/>
            <p:nvPr/>
          </p:nvSpPr>
          <p:spPr>
            <a:xfrm>
              <a:off y="4582296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0" id="310"/>
            <p:cNvSpPr/>
            <p:nvPr/>
          </p:nvSpPr>
          <p:spPr>
            <a:xfrm>
              <a:off y="5285922" x="177870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1" id="311"/>
            <p:cNvSpPr/>
            <p:nvPr/>
          </p:nvSpPr>
          <p:spPr>
            <a:xfrm>
              <a:off y="5401194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2" id="312"/>
            <p:cNvSpPr/>
            <p:nvPr/>
          </p:nvSpPr>
          <p:spPr>
            <a:xfrm>
              <a:off y="2459672" x="424667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3" id="313"/>
            <p:cNvSpPr/>
            <p:nvPr/>
          </p:nvSpPr>
          <p:spPr>
            <a:xfrm>
              <a:off y="3501283" x="333822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4" id="314"/>
            <p:cNvSpPr/>
            <p:nvPr/>
          </p:nvSpPr>
          <p:spPr>
            <a:xfrm>
              <a:off y="4226935" x="280829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5" id="315"/>
            <p:cNvSpPr/>
            <p:nvPr/>
          </p:nvSpPr>
          <p:spPr>
            <a:xfrm>
              <a:off y="5407802" x="16272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6" id="316"/>
            <p:cNvSpPr/>
            <p:nvPr/>
          </p:nvSpPr>
          <p:spPr>
            <a:xfrm>
              <a:off y="2716649" x="356533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7" id="317"/>
            <p:cNvSpPr/>
            <p:nvPr/>
          </p:nvSpPr>
          <p:spPr>
            <a:xfrm>
              <a:off y="3725709" x="342906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8" id="318"/>
            <p:cNvSpPr/>
            <p:nvPr/>
          </p:nvSpPr>
          <p:spPr>
            <a:xfrm>
              <a:off y="4646663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19" id="319"/>
            <p:cNvSpPr/>
            <p:nvPr/>
          </p:nvSpPr>
          <p:spPr>
            <a:xfrm>
              <a:off y="959665" x="341392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0" id="320"/>
            <p:cNvSpPr/>
            <p:nvPr/>
          </p:nvSpPr>
          <p:spPr>
            <a:xfrm>
              <a:off y="1650319" x="718401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1" id="321"/>
            <p:cNvSpPr/>
            <p:nvPr/>
          </p:nvSpPr>
          <p:spPr>
            <a:xfrm>
              <a:off y="5363994" x="173328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2" id="322"/>
            <p:cNvSpPr/>
            <p:nvPr/>
          </p:nvSpPr>
          <p:spPr>
            <a:xfrm>
              <a:off y="5035309" x="188469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3" id="323"/>
            <p:cNvSpPr/>
            <p:nvPr/>
          </p:nvSpPr>
          <p:spPr>
            <a:xfrm>
              <a:off y="2182138" x="341392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4" id="324"/>
            <p:cNvSpPr/>
            <p:nvPr/>
          </p:nvSpPr>
          <p:spPr>
            <a:xfrm>
              <a:off y="5226695" x="202096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5" id="325"/>
            <p:cNvSpPr/>
            <p:nvPr/>
          </p:nvSpPr>
          <p:spPr>
            <a:xfrm>
              <a:off y="5155476" x="18998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6" id="326"/>
            <p:cNvSpPr/>
            <p:nvPr/>
          </p:nvSpPr>
          <p:spPr>
            <a:xfrm>
              <a:off y="3803291" x="276286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7" id="327"/>
            <p:cNvSpPr/>
            <p:nvPr/>
          </p:nvSpPr>
          <p:spPr>
            <a:xfrm>
              <a:off y="5317983" x="17030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8" id="328"/>
            <p:cNvSpPr/>
            <p:nvPr/>
          </p:nvSpPr>
          <p:spPr>
            <a:xfrm>
              <a:off y="5411963" x="165757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29" id="329"/>
            <p:cNvSpPr/>
            <p:nvPr/>
          </p:nvSpPr>
          <p:spPr>
            <a:xfrm>
              <a:off y="4387973" x="267202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0" id="330"/>
            <p:cNvSpPr/>
            <p:nvPr/>
          </p:nvSpPr>
          <p:spPr>
            <a:xfrm>
              <a:off y="4553662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1" id="331"/>
            <p:cNvSpPr/>
            <p:nvPr/>
          </p:nvSpPr>
          <p:spPr>
            <a:xfrm>
              <a:off y="5347841" x="174842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2" id="332"/>
            <p:cNvSpPr/>
            <p:nvPr/>
          </p:nvSpPr>
          <p:spPr>
            <a:xfrm>
              <a:off y="4770501" x="22329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3" id="333"/>
            <p:cNvSpPr/>
            <p:nvPr/>
          </p:nvSpPr>
          <p:spPr>
            <a:xfrm>
              <a:off y="5287635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4" id="334"/>
            <p:cNvSpPr/>
            <p:nvPr/>
          </p:nvSpPr>
          <p:spPr>
            <a:xfrm>
              <a:off y="4887486" x="226321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5" id="335"/>
            <p:cNvSpPr/>
            <p:nvPr/>
          </p:nvSpPr>
          <p:spPr>
            <a:xfrm>
              <a:off y="3656692" x="295969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6" id="336"/>
            <p:cNvSpPr/>
            <p:nvPr/>
          </p:nvSpPr>
          <p:spPr>
            <a:xfrm>
              <a:off y="5440352" x="147588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7" id="337"/>
            <p:cNvSpPr/>
            <p:nvPr/>
          </p:nvSpPr>
          <p:spPr>
            <a:xfrm>
              <a:off y="4999332" x="221779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8" id="338"/>
            <p:cNvSpPr/>
            <p:nvPr/>
          </p:nvSpPr>
          <p:spPr>
            <a:xfrm>
              <a:off y="5436192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39" id="339"/>
            <p:cNvSpPr/>
            <p:nvPr/>
          </p:nvSpPr>
          <p:spPr>
            <a:xfrm>
              <a:off y="1453304" x="471604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0" id="340"/>
            <p:cNvSpPr/>
            <p:nvPr/>
          </p:nvSpPr>
          <p:spPr>
            <a:xfrm>
              <a:off y="5283475" x="173328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1" id="341"/>
            <p:cNvSpPr/>
            <p:nvPr/>
          </p:nvSpPr>
          <p:spPr>
            <a:xfrm>
              <a:off y="5319451" x="176356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2" id="342"/>
            <p:cNvSpPr/>
            <p:nvPr/>
          </p:nvSpPr>
          <p:spPr>
            <a:xfrm>
              <a:off y="5296201" x="168786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3" id="343"/>
            <p:cNvSpPr/>
            <p:nvPr/>
          </p:nvSpPr>
          <p:spPr>
            <a:xfrm>
              <a:off y="4520377" x="250547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4" id="344"/>
            <p:cNvSpPr/>
            <p:nvPr/>
          </p:nvSpPr>
          <p:spPr>
            <a:xfrm>
              <a:off y="4994193" x="244490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5" id="345"/>
            <p:cNvSpPr/>
            <p:nvPr/>
          </p:nvSpPr>
          <p:spPr>
            <a:xfrm>
              <a:off y="4195608" x="283857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6" id="346"/>
            <p:cNvSpPr/>
            <p:nvPr/>
          </p:nvSpPr>
          <p:spPr>
            <a:xfrm>
              <a:off y="5409760" x="162729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7" id="347"/>
            <p:cNvSpPr/>
            <p:nvPr/>
          </p:nvSpPr>
          <p:spPr>
            <a:xfrm>
              <a:off y="5418815" x="155159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8" id="348"/>
            <p:cNvSpPr/>
            <p:nvPr/>
          </p:nvSpPr>
          <p:spPr>
            <a:xfrm>
              <a:off y="4122676" x="270230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49" id="349"/>
            <p:cNvSpPr/>
            <p:nvPr/>
          </p:nvSpPr>
          <p:spPr>
            <a:xfrm>
              <a:off y="5065167" x="22329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0" id="350"/>
            <p:cNvSpPr/>
            <p:nvPr/>
          </p:nvSpPr>
          <p:spPr>
            <a:xfrm>
              <a:off y="5384797" x="15818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1" id="351"/>
            <p:cNvSpPr/>
            <p:nvPr/>
          </p:nvSpPr>
          <p:spPr>
            <a:xfrm>
              <a:off y="4088412" x="274772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2" id="352"/>
            <p:cNvSpPr/>
            <p:nvPr/>
          </p:nvSpPr>
          <p:spPr>
            <a:xfrm>
              <a:off y="3700256" x="280829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3" id="353"/>
            <p:cNvSpPr/>
            <p:nvPr/>
          </p:nvSpPr>
          <p:spPr>
            <a:xfrm>
              <a:off y="5429094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4" id="354"/>
            <p:cNvSpPr/>
            <p:nvPr/>
          </p:nvSpPr>
          <p:spPr>
            <a:xfrm>
              <a:off y="5210542" x="205124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5" id="355"/>
            <p:cNvSpPr/>
            <p:nvPr/>
          </p:nvSpPr>
          <p:spPr>
            <a:xfrm>
              <a:off y="5346373" x="173328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6" id="356"/>
            <p:cNvSpPr/>
            <p:nvPr/>
          </p:nvSpPr>
          <p:spPr>
            <a:xfrm>
              <a:off y="5391405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7" id="357"/>
            <p:cNvSpPr/>
            <p:nvPr/>
          </p:nvSpPr>
          <p:spPr>
            <a:xfrm>
              <a:off y="5112402" x="188469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8" id="358"/>
            <p:cNvSpPr/>
            <p:nvPr/>
          </p:nvSpPr>
          <p:spPr>
            <a:xfrm>
              <a:off y="4533104" x="2656880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59" id="359"/>
            <p:cNvSpPr/>
            <p:nvPr/>
          </p:nvSpPr>
          <p:spPr>
            <a:xfrm>
              <a:off y="4004222" x="288399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0" id="360"/>
            <p:cNvSpPr/>
            <p:nvPr/>
          </p:nvSpPr>
          <p:spPr>
            <a:xfrm>
              <a:off y="4981466" x="229349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1" id="361"/>
            <p:cNvSpPr/>
            <p:nvPr/>
          </p:nvSpPr>
          <p:spPr>
            <a:xfrm>
              <a:off y="4678479" x="270230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2" id="362"/>
            <p:cNvSpPr/>
            <p:nvPr/>
          </p:nvSpPr>
          <p:spPr>
            <a:xfrm>
              <a:off y="5335604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3" id="363"/>
            <p:cNvSpPr/>
            <p:nvPr/>
          </p:nvSpPr>
          <p:spPr>
            <a:xfrm>
              <a:off y="4910002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4" id="364"/>
            <p:cNvSpPr/>
            <p:nvPr/>
          </p:nvSpPr>
          <p:spPr>
            <a:xfrm>
              <a:off y="5391894" x="164243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5" id="365"/>
            <p:cNvSpPr/>
            <p:nvPr/>
          </p:nvSpPr>
          <p:spPr>
            <a:xfrm>
              <a:off y="5468987" x="152131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6" id="366"/>
            <p:cNvSpPr/>
            <p:nvPr/>
          </p:nvSpPr>
          <p:spPr>
            <a:xfrm>
              <a:off y="5317738" x="174842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7" id="367"/>
            <p:cNvSpPr/>
            <p:nvPr/>
          </p:nvSpPr>
          <p:spPr>
            <a:xfrm>
              <a:off y="5282740" x="176356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8" id="368"/>
            <p:cNvSpPr/>
            <p:nvPr/>
          </p:nvSpPr>
          <p:spPr>
            <a:xfrm>
              <a:off y="4471919" x="267202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69" id="369"/>
            <p:cNvSpPr/>
            <p:nvPr/>
          </p:nvSpPr>
          <p:spPr>
            <a:xfrm>
              <a:off y="1150562" x="4216396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0" id="370"/>
            <p:cNvSpPr/>
            <p:nvPr/>
          </p:nvSpPr>
          <p:spPr>
            <a:xfrm>
              <a:off y="4237703" x="300512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1" id="371"/>
            <p:cNvSpPr/>
            <p:nvPr/>
          </p:nvSpPr>
          <p:spPr>
            <a:xfrm>
              <a:off y="4940840" x="23237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2" id="372"/>
            <p:cNvSpPr/>
            <p:nvPr/>
          </p:nvSpPr>
          <p:spPr>
            <a:xfrm>
              <a:off y="2882092" x="341392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3" id="373"/>
            <p:cNvSpPr/>
            <p:nvPr/>
          </p:nvSpPr>
          <p:spPr>
            <a:xfrm>
              <a:off y="3192422" x="358047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4" id="374"/>
            <p:cNvSpPr/>
            <p:nvPr/>
          </p:nvSpPr>
          <p:spPr>
            <a:xfrm>
              <a:off y="4096489" x="286885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5" id="375"/>
            <p:cNvSpPr/>
            <p:nvPr/>
          </p:nvSpPr>
          <p:spPr>
            <a:xfrm>
              <a:off y="4753859" x="249033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6" id="376"/>
            <p:cNvSpPr/>
            <p:nvPr/>
          </p:nvSpPr>
          <p:spPr>
            <a:xfrm>
              <a:off y="4232564" x="286885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7" id="377"/>
            <p:cNvSpPr/>
            <p:nvPr/>
          </p:nvSpPr>
          <p:spPr>
            <a:xfrm>
              <a:off y="4531635" x="241462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8" id="378"/>
            <p:cNvSpPr/>
            <p:nvPr/>
          </p:nvSpPr>
          <p:spPr>
            <a:xfrm>
              <a:off y="4816267" x="221779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79" id="379"/>
            <p:cNvSpPr/>
            <p:nvPr/>
          </p:nvSpPr>
          <p:spPr>
            <a:xfrm>
              <a:off y="5024540" x="223293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0" id="380"/>
            <p:cNvSpPr/>
            <p:nvPr/>
          </p:nvSpPr>
          <p:spPr>
            <a:xfrm>
              <a:off y="4703687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1" id="381"/>
            <p:cNvSpPr/>
            <p:nvPr/>
          </p:nvSpPr>
          <p:spPr>
            <a:xfrm>
              <a:off y="4798646" x="226321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2" id="382"/>
            <p:cNvSpPr/>
            <p:nvPr/>
          </p:nvSpPr>
          <p:spPr>
            <a:xfrm>
              <a:off y="5162084" x="188469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3" id="383"/>
            <p:cNvSpPr/>
            <p:nvPr/>
          </p:nvSpPr>
          <p:spPr>
            <a:xfrm>
              <a:off y="5342212" x="174842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4" id="384"/>
            <p:cNvSpPr/>
            <p:nvPr/>
          </p:nvSpPr>
          <p:spPr>
            <a:xfrm>
              <a:off y="5289348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5" id="385"/>
            <p:cNvSpPr/>
            <p:nvPr/>
          </p:nvSpPr>
          <p:spPr>
            <a:xfrm>
              <a:off y="5209074" x="189983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6" id="386"/>
            <p:cNvSpPr/>
            <p:nvPr/>
          </p:nvSpPr>
          <p:spPr>
            <a:xfrm>
              <a:off y="5168692" x="19755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7" id="387"/>
            <p:cNvSpPr/>
            <p:nvPr/>
          </p:nvSpPr>
          <p:spPr>
            <a:xfrm>
              <a:off y="5313577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8" id="388"/>
            <p:cNvSpPr/>
            <p:nvPr/>
          </p:nvSpPr>
          <p:spPr>
            <a:xfrm>
              <a:off y="4892871" x="220265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89" id="389"/>
            <p:cNvSpPr/>
            <p:nvPr/>
          </p:nvSpPr>
          <p:spPr>
            <a:xfrm>
              <a:off y="3818954" x="286885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0" id="390"/>
            <p:cNvSpPr/>
            <p:nvPr/>
          </p:nvSpPr>
          <p:spPr>
            <a:xfrm>
              <a:off y="5418081" x="164243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1" id="391"/>
            <p:cNvSpPr/>
            <p:nvPr/>
          </p:nvSpPr>
          <p:spPr>
            <a:xfrm>
              <a:off y="5351023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2" id="392"/>
            <p:cNvSpPr/>
            <p:nvPr/>
          </p:nvSpPr>
          <p:spPr>
            <a:xfrm>
              <a:off y="5054154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3" id="393"/>
            <p:cNvSpPr/>
            <p:nvPr/>
          </p:nvSpPr>
          <p:spPr>
            <a:xfrm>
              <a:off y="2656443" x="371674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4" id="394"/>
            <p:cNvSpPr/>
            <p:nvPr/>
          </p:nvSpPr>
          <p:spPr>
            <a:xfrm>
              <a:off y="4621944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5" id="395"/>
            <p:cNvSpPr/>
            <p:nvPr/>
          </p:nvSpPr>
          <p:spPr>
            <a:xfrm>
              <a:off y="5326059" x="16272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6" id="396"/>
            <p:cNvSpPr/>
            <p:nvPr/>
          </p:nvSpPr>
          <p:spPr>
            <a:xfrm>
              <a:off y="4730608" x="249033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7" id="397"/>
            <p:cNvSpPr/>
            <p:nvPr/>
          </p:nvSpPr>
          <p:spPr>
            <a:xfrm>
              <a:off y="4421258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8" id="398"/>
            <p:cNvSpPr/>
            <p:nvPr/>
          </p:nvSpPr>
          <p:spPr>
            <a:xfrm>
              <a:off y="5401194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399" id="399"/>
            <p:cNvSpPr/>
            <p:nvPr/>
          </p:nvSpPr>
          <p:spPr>
            <a:xfrm>
              <a:off y="4088412" x="295969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0" id="400"/>
            <p:cNvSpPr/>
            <p:nvPr/>
          </p:nvSpPr>
          <p:spPr>
            <a:xfrm>
              <a:off y="5095759" x="2096666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1" id="401"/>
            <p:cNvSpPr/>
            <p:nvPr/>
          </p:nvSpPr>
          <p:spPr>
            <a:xfrm>
              <a:off y="5297914" x="161215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2" id="402"/>
            <p:cNvSpPr/>
            <p:nvPr/>
          </p:nvSpPr>
          <p:spPr>
            <a:xfrm>
              <a:off y="4204664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3" id="403"/>
            <p:cNvSpPr/>
            <p:nvPr/>
          </p:nvSpPr>
          <p:spPr>
            <a:xfrm>
              <a:off y="4627818" x="265688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4" id="404"/>
            <p:cNvSpPr/>
            <p:nvPr/>
          </p:nvSpPr>
          <p:spPr>
            <a:xfrm>
              <a:off y="5375007" x="164243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5" id="405"/>
            <p:cNvSpPr/>
            <p:nvPr/>
          </p:nvSpPr>
          <p:spPr>
            <a:xfrm>
              <a:off y="5161594" x="194525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6" id="406"/>
            <p:cNvSpPr/>
            <p:nvPr/>
          </p:nvSpPr>
          <p:spPr>
            <a:xfrm>
              <a:off y="2151056" x="442836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7" id="407"/>
            <p:cNvSpPr/>
            <p:nvPr/>
          </p:nvSpPr>
          <p:spPr>
            <a:xfrm>
              <a:off y="3845142" x="315653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8" id="408"/>
            <p:cNvSpPr/>
            <p:nvPr/>
          </p:nvSpPr>
          <p:spPr>
            <a:xfrm>
              <a:off y="5420529" x="16272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09" id="409"/>
            <p:cNvSpPr/>
            <p:nvPr/>
          </p:nvSpPr>
          <p:spPr>
            <a:xfrm>
              <a:off y="3137600" x="303540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0" id="410"/>
            <p:cNvSpPr/>
            <p:nvPr/>
          </p:nvSpPr>
          <p:spPr>
            <a:xfrm>
              <a:off y="1147870" x="492802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1" id="411"/>
            <p:cNvSpPr/>
            <p:nvPr/>
          </p:nvSpPr>
          <p:spPr>
            <a:xfrm>
              <a:off y="4984158" x="2248075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2" id="412"/>
            <p:cNvSpPr/>
            <p:nvPr/>
          </p:nvSpPr>
          <p:spPr>
            <a:xfrm>
              <a:off y="3401184" x="297484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3" id="413"/>
            <p:cNvSpPr/>
            <p:nvPr/>
          </p:nvSpPr>
          <p:spPr>
            <a:xfrm>
              <a:off y="5158168" x="19149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4" id="414"/>
            <p:cNvSpPr/>
            <p:nvPr/>
          </p:nvSpPr>
          <p:spPr>
            <a:xfrm>
              <a:off y="5312599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5" id="415"/>
            <p:cNvSpPr/>
            <p:nvPr/>
          </p:nvSpPr>
          <p:spPr>
            <a:xfrm>
              <a:off y="4954300" x="218751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6" id="416"/>
            <p:cNvSpPr/>
            <p:nvPr/>
          </p:nvSpPr>
          <p:spPr>
            <a:xfrm>
              <a:off y="5040693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7" id="417"/>
            <p:cNvSpPr/>
            <p:nvPr/>
          </p:nvSpPr>
          <p:spPr>
            <a:xfrm>
              <a:off y="5242114" x="1899834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8" id="418"/>
            <p:cNvSpPr/>
            <p:nvPr/>
          </p:nvSpPr>
          <p:spPr>
            <a:xfrm>
              <a:off y="5389202" x="173328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19" id="419"/>
            <p:cNvSpPr/>
            <p:nvPr/>
          </p:nvSpPr>
          <p:spPr>
            <a:xfrm>
              <a:off y="5369623" x="171814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0" id="420"/>
            <p:cNvSpPr/>
            <p:nvPr/>
          </p:nvSpPr>
          <p:spPr>
            <a:xfrm>
              <a:off y="5376475" x="15818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1" id="421"/>
            <p:cNvSpPr/>
            <p:nvPr/>
          </p:nvSpPr>
          <p:spPr>
            <a:xfrm>
              <a:off y="5386020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2" id="422"/>
            <p:cNvSpPr/>
            <p:nvPr/>
          </p:nvSpPr>
          <p:spPr>
            <a:xfrm>
              <a:off y="5429094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3" id="423"/>
            <p:cNvSpPr/>
            <p:nvPr/>
          </p:nvSpPr>
          <p:spPr>
            <a:xfrm>
              <a:off y="5218619" x="18544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4" id="424"/>
            <p:cNvSpPr/>
            <p:nvPr/>
          </p:nvSpPr>
          <p:spPr>
            <a:xfrm>
              <a:off y="4285428" x="267202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5" id="425"/>
            <p:cNvSpPr/>
            <p:nvPr/>
          </p:nvSpPr>
          <p:spPr>
            <a:xfrm>
              <a:off y="4187042" x="264173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6" id="426"/>
            <p:cNvSpPr/>
            <p:nvPr/>
          </p:nvSpPr>
          <p:spPr>
            <a:xfrm>
              <a:off y="5314312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7" id="427"/>
            <p:cNvSpPr/>
            <p:nvPr/>
          </p:nvSpPr>
          <p:spPr>
            <a:xfrm>
              <a:off y="4346123" x="297484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8" id="428"/>
            <p:cNvSpPr/>
            <p:nvPr/>
          </p:nvSpPr>
          <p:spPr>
            <a:xfrm>
              <a:off y="5103102" x="200582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29" id="429"/>
            <p:cNvSpPr/>
            <p:nvPr/>
          </p:nvSpPr>
          <p:spPr>
            <a:xfrm>
              <a:off y="5424200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0" id="430"/>
            <p:cNvSpPr/>
            <p:nvPr/>
          </p:nvSpPr>
          <p:spPr>
            <a:xfrm>
              <a:off y="5441821" x="149102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1" id="431"/>
            <p:cNvSpPr/>
            <p:nvPr/>
          </p:nvSpPr>
          <p:spPr>
            <a:xfrm>
              <a:off y="3704172" x="318681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2" id="432"/>
            <p:cNvSpPr/>
            <p:nvPr/>
          </p:nvSpPr>
          <p:spPr>
            <a:xfrm>
              <a:off y="3129769" x="370160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3" id="433"/>
            <p:cNvSpPr/>
            <p:nvPr/>
          </p:nvSpPr>
          <p:spPr>
            <a:xfrm>
              <a:off y="4421258" x="280829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4" id="434"/>
            <p:cNvSpPr/>
            <p:nvPr/>
          </p:nvSpPr>
          <p:spPr>
            <a:xfrm>
              <a:off y="4490030" x="267202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5" id="435"/>
            <p:cNvSpPr/>
            <p:nvPr/>
          </p:nvSpPr>
          <p:spPr>
            <a:xfrm>
              <a:off y="4890913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6" id="436"/>
            <p:cNvSpPr/>
            <p:nvPr/>
          </p:nvSpPr>
          <p:spPr>
            <a:xfrm>
              <a:off y="5369868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7" id="437"/>
            <p:cNvSpPr/>
            <p:nvPr/>
          </p:nvSpPr>
          <p:spPr>
            <a:xfrm>
              <a:off y="4404860" x="271744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8" id="438"/>
            <p:cNvSpPr/>
            <p:nvPr/>
          </p:nvSpPr>
          <p:spPr>
            <a:xfrm>
              <a:off y="4306230" x="265688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39" id="439"/>
            <p:cNvSpPr/>
            <p:nvPr/>
          </p:nvSpPr>
          <p:spPr>
            <a:xfrm>
              <a:off y="5118520" x="19301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0" id="440"/>
            <p:cNvSpPr/>
            <p:nvPr/>
          </p:nvSpPr>
          <p:spPr>
            <a:xfrm>
              <a:off y="3670642" x="342906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1" id="441"/>
            <p:cNvSpPr/>
            <p:nvPr/>
          </p:nvSpPr>
          <p:spPr>
            <a:xfrm>
              <a:off y="3932514" x="268716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2" id="442"/>
            <p:cNvSpPr/>
            <p:nvPr/>
          </p:nvSpPr>
          <p:spPr>
            <a:xfrm>
              <a:off y="5348330" x="168786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3" id="443"/>
            <p:cNvSpPr/>
            <p:nvPr/>
          </p:nvSpPr>
          <p:spPr>
            <a:xfrm>
              <a:off y="5397034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4" id="444"/>
            <p:cNvSpPr/>
            <p:nvPr/>
          </p:nvSpPr>
          <p:spPr>
            <a:xfrm>
              <a:off y="5271482" x="1884693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5" id="445"/>
            <p:cNvSpPr/>
            <p:nvPr/>
          </p:nvSpPr>
          <p:spPr>
            <a:xfrm>
              <a:off y="5118520" x="188469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6" id="446"/>
            <p:cNvSpPr/>
            <p:nvPr/>
          </p:nvSpPr>
          <p:spPr>
            <a:xfrm>
              <a:off y="5110444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7" id="447"/>
            <p:cNvSpPr/>
            <p:nvPr/>
          </p:nvSpPr>
          <p:spPr>
            <a:xfrm>
              <a:off y="5421018" x="153645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8" id="448"/>
            <p:cNvSpPr/>
            <p:nvPr/>
          </p:nvSpPr>
          <p:spPr>
            <a:xfrm>
              <a:off y="1809400" x="348963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49" id="449"/>
            <p:cNvSpPr/>
            <p:nvPr/>
          </p:nvSpPr>
          <p:spPr>
            <a:xfrm>
              <a:off y="4369863" x="265688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0" id="450"/>
            <p:cNvSpPr/>
            <p:nvPr/>
          </p:nvSpPr>
          <p:spPr>
            <a:xfrm>
              <a:off y="5284943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1" id="451"/>
            <p:cNvSpPr/>
            <p:nvPr/>
          </p:nvSpPr>
          <p:spPr>
            <a:xfrm>
              <a:off y="4746761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2" id="452"/>
            <p:cNvSpPr/>
            <p:nvPr/>
          </p:nvSpPr>
          <p:spPr>
            <a:xfrm>
              <a:off y="2690706" x="358047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3" id="453"/>
            <p:cNvSpPr/>
            <p:nvPr/>
          </p:nvSpPr>
          <p:spPr>
            <a:xfrm>
              <a:off y="4028941" x="265688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4" id="454"/>
            <p:cNvSpPr/>
            <p:nvPr/>
          </p:nvSpPr>
          <p:spPr>
            <a:xfrm>
              <a:off y="4736727" x="236920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5" id="455"/>
            <p:cNvSpPr/>
            <p:nvPr/>
          </p:nvSpPr>
          <p:spPr>
            <a:xfrm>
              <a:off y="3580089" x="302026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6" id="456"/>
            <p:cNvSpPr/>
            <p:nvPr/>
          </p:nvSpPr>
          <p:spPr>
            <a:xfrm>
              <a:off y="4921750" x="224807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7" id="457"/>
            <p:cNvSpPr/>
            <p:nvPr/>
          </p:nvSpPr>
          <p:spPr>
            <a:xfrm>
              <a:off y="4828259" x="22329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8" id="458"/>
            <p:cNvSpPr/>
            <p:nvPr/>
          </p:nvSpPr>
          <p:spPr>
            <a:xfrm>
              <a:off y="5376231" x="153645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59" id="459"/>
            <p:cNvSpPr/>
            <p:nvPr/>
          </p:nvSpPr>
          <p:spPr>
            <a:xfrm>
              <a:off y="3960659" x="342906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0" id="460"/>
            <p:cNvSpPr/>
            <p:nvPr/>
          </p:nvSpPr>
          <p:spPr>
            <a:xfrm>
              <a:off y="4366436" x="265688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1" id="461"/>
            <p:cNvSpPr/>
            <p:nvPr/>
          </p:nvSpPr>
          <p:spPr>
            <a:xfrm>
              <a:off y="4866194" x="22329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2" id="462"/>
            <p:cNvSpPr/>
            <p:nvPr/>
          </p:nvSpPr>
          <p:spPr>
            <a:xfrm>
              <a:off y="4947692" x="220265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3" id="463"/>
            <p:cNvSpPr/>
            <p:nvPr/>
          </p:nvSpPr>
          <p:spPr>
            <a:xfrm>
              <a:off y="3611660" x="282343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4" id="464"/>
            <p:cNvSpPr/>
            <p:nvPr/>
          </p:nvSpPr>
          <p:spPr>
            <a:xfrm>
              <a:off y="4160121" x="279314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5" id="465"/>
            <p:cNvSpPr/>
            <p:nvPr/>
          </p:nvSpPr>
          <p:spPr>
            <a:xfrm>
              <a:off y="5292285" x="176356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6" id="466"/>
            <p:cNvSpPr/>
            <p:nvPr/>
          </p:nvSpPr>
          <p:spPr>
            <a:xfrm>
              <a:off y="5397034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7" id="467"/>
            <p:cNvSpPr/>
            <p:nvPr/>
          </p:nvSpPr>
          <p:spPr>
            <a:xfrm>
              <a:off y="1305482" x="420125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8" id="468"/>
            <p:cNvSpPr/>
            <p:nvPr/>
          </p:nvSpPr>
          <p:spPr>
            <a:xfrm>
              <a:off y="2780036" x="3398786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69" id="469"/>
            <p:cNvSpPr/>
            <p:nvPr/>
          </p:nvSpPr>
          <p:spPr>
            <a:xfrm>
              <a:off y="5177013" x="189983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0" id="470"/>
            <p:cNvSpPr/>
            <p:nvPr/>
          </p:nvSpPr>
          <p:spPr>
            <a:xfrm>
              <a:off y="3490514" x="298998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1" id="471"/>
            <p:cNvSpPr/>
            <p:nvPr/>
          </p:nvSpPr>
          <p:spPr>
            <a:xfrm>
              <a:off y="4349305" x="264173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2" id="472"/>
            <p:cNvSpPr/>
            <p:nvPr/>
          </p:nvSpPr>
          <p:spPr>
            <a:xfrm>
              <a:off y="2267062" x="417097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3" id="473"/>
            <p:cNvSpPr/>
            <p:nvPr/>
          </p:nvSpPr>
          <p:spPr>
            <a:xfrm>
              <a:off y="5380391" x="16272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4" id="474"/>
            <p:cNvSpPr/>
            <p:nvPr/>
          </p:nvSpPr>
          <p:spPr>
            <a:xfrm>
              <a:off y="2742101" x="350477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5" id="475"/>
            <p:cNvSpPr/>
            <p:nvPr/>
          </p:nvSpPr>
          <p:spPr>
            <a:xfrm>
              <a:off y="5427137" x="165757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6" id="476"/>
            <p:cNvSpPr/>
            <p:nvPr/>
          </p:nvSpPr>
          <p:spPr>
            <a:xfrm>
              <a:off y="5267566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7" id="477"/>
            <p:cNvSpPr/>
            <p:nvPr/>
          </p:nvSpPr>
          <p:spPr>
            <a:xfrm>
              <a:off y="4216901" x="267202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8" id="478"/>
            <p:cNvSpPr/>
            <p:nvPr/>
          </p:nvSpPr>
          <p:spPr>
            <a:xfrm>
              <a:off y="5350044" x="177870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79" id="479"/>
            <p:cNvSpPr/>
            <p:nvPr/>
          </p:nvSpPr>
          <p:spPr>
            <a:xfrm>
              <a:off y="5465805" x="1581874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0" id="480"/>
            <p:cNvSpPr/>
            <p:nvPr/>
          </p:nvSpPr>
          <p:spPr>
            <a:xfrm>
              <a:off y="3325315" x="341392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1" id="481"/>
            <p:cNvSpPr/>
            <p:nvPr/>
          </p:nvSpPr>
          <p:spPr>
            <a:xfrm>
              <a:off y="4473632" x="253575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2" id="482"/>
            <p:cNvSpPr/>
            <p:nvPr/>
          </p:nvSpPr>
          <p:spPr>
            <a:xfrm>
              <a:off y="3986111" x="264173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3" id="483"/>
            <p:cNvSpPr/>
            <p:nvPr/>
          </p:nvSpPr>
          <p:spPr>
            <a:xfrm>
              <a:off y="5130512" x="168786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4" id="484"/>
            <p:cNvSpPr/>
            <p:nvPr/>
          </p:nvSpPr>
          <p:spPr>
            <a:xfrm>
              <a:off y="5414165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5" id="485"/>
            <p:cNvSpPr/>
            <p:nvPr/>
          </p:nvSpPr>
          <p:spPr>
            <a:xfrm>
              <a:off y="5355673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6" id="486"/>
            <p:cNvSpPr/>
            <p:nvPr/>
          </p:nvSpPr>
          <p:spPr>
            <a:xfrm>
              <a:off y="4509119" x="283857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7" id="487"/>
            <p:cNvSpPr/>
            <p:nvPr/>
          </p:nvSpPr>
          <p:spPr>
            <a:xfrm>
              <a:off y="4802562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8" id="488"/>
            <p:cNvSpPr/>
            <p:nvPr/>
          </p:nvSpPr>
          <p:spPr>
            <a:xfrm>
              <a:off y="5410739" x="1612156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89" id="489"/>
            <p:cNvSpPr/>
            <p:nvPr/>
          </p:nvSpPr>
          <p:spPr>
            <a:xfrm>
              <a:off y="5056356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0" id="490"/>
            <p:cNvSpPr/>
            <p:nvPr/>
          </p:nvSpPr>
          <p:spPr>
            <a:xfrm>
              <a:off y="4049009" x="264173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1" id="491"/>
            <p:cNvSpPr/>
            <p:nvPr/>
          </p:nvSpPr>
          <p:spPr>
            <a:xfrm>
              <a:off y="4389687" x="279314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2" id="492"/>
            <p:cNvSpPr/>
            <p:nvPr/>
          </p:nvSpPr>
          <p:spPr>
            <a:xfrm>
              <a:off y="4897765" x="22480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3" id="493"/>
            <p:cNvSpPr/>
            <p:nvPr/>
          </p:nvSpPr>
          <p:spPr>
            <a:xfrm>
              <a:off y="5391405" x="15970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4" id="494"/>
            <p:cNvSpPr/>
            <p:nvPr/>
          </p:nvSpPr>
          <p:spPr>
            <a:xfrm>
              <a:off y="3066626" x="265688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5" id="495"/>
            <p:cNvSpPr/>
            <p:nvPr/>
          </p:nvSpPr>
          <p:spPr>
            <a:xfrm>
              <a:off y="5271482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6" id="496"/>
            <p:cNvSpPr/>
            <p:nvPr/>
          </p:nvSpPr>
          <p:spPr>
            <a:xfrm>
              <a:off y="5449897" x="150616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7" id="497"/>
            <p:cNvSpPr/>
            <p:nvPr/>
          </p:nvSpPr>
          <p:spPr>
            <a:xfrm>
              <a:off y="4955279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8" id="498"/>
            <p:cNvSpPr/>
            <p:nvPr/>
          </p:nvSpPr>
          <p:spPr>
            <a:xfrm>
              <a:off y="5297180" x="170300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499" id="499"/>
            <p:cNvSpPr/>
            <p:nvPr/>
          </p:nvSpPr>
          <p:spPr>
            <a:xfrm>
              <a:off y="5096983" x="220265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0" id="500"/>
            <p:cNvSpPr/>
            <p:nvPr/>
          </p:nvSpPr>
          <p:spPr>
            <a:xfrm>
              <a:off y="5215926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1" id="501"/>
            <p:cNvSpPr/>
            <p:nvPr/>
          </p:nvSpPr>
          <p:spPr>
            <a:xfrm>
              <a:off y="4837804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2" id="502"/>
            <p:cNvSpPr/>
            <p:nvPr/>
          </p:nvSpPr>
          <p:spPr>
            <a:xfrm>
              <a:off y="5339030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3" id="503"/>
            <p:cNvSpPr/>
            <p:nvPr/>
          </p:nvSpPr>
          <p:spPr>
            <a:xfrm>
              <a:off y="4465800" x="2656880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4" id="504"/>
            <p:cNvSpPr/>
            <p:nvPr/>
          </p:nvSpPr>
          <p:spPr>
            <a:xfrm>
              <a:off y="4901192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5" id="505"/>
            <p:cNvSpPr/>
            <p:nvPr/>
          </p:nvSpPr>
          <p:spPr>
            <a:xfrm>
              <a:off y="3655713" x="273258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6" id="506"/>
            <p:cNvSpPr/>
            <p:nvPr/>
          </p:nvSpPr>
          <p:spPr>
            <a:xfrm>
              <a:off y="4911226" x="220265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7" id="507"/>
            <p:cNvSpPr/>
            <p:nvPr/>
          </p:nvSpPr>
          <p:spPr>
            <a:xfrm>
              <a:off y="1621930" x="462520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8" id="508"/>
            <p:cNvSpPr/>
            <p:nvPr/>
          </p:nvSpPr>
          <p:spPr>
            <a:xfrm>
              <a:off y="3265599" x="371674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09" id="509"/>
            <p:cNvSpPr/>
            <p:nvPr/>
          </p:nvSpPr>
          <p:spPr>
            <a:xfrm>
              <a:off y="5125128" x="196039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0" id="510"/>
            <p:cNvSpPr/>
            <p:nvPr/>
          </p:nvSpPr>
          <p:spPr>
            <a:xfrm>
              <a:off y="4904129" x="229349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1" id="511"/>
            <p:cNvSpPr/>
            <p:nvPr/>
          </p:nvSpPr>
          <p:spPr>
            <a:xfrm>
              <a:off y="4421992" x="270230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2" id="512"/>
            <p:cNvSpPr/>
            <p:nvPr/>
          </p:nvSpPr>
          <p:spPr>
            <a:xfrm>
              <a:off y="5397034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3" id="513"/>
            <p:cNvSpPr/>
            <p:nvPr/>
          </p:nvSpPr>
          <p:spPr>
            <a:xfrm>
              <a:off y="5240156" x="188469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4" id="514"/>
            <p:cNvSpPr/>
            <p:nvPr/>
          </p:nvSpPr>
          <p:spPr>
            <a:xfrm>
              <a:off y="4123165" x="264173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5" id="515"/>
            <p:cNvSpPr/>
            <p:nvPr/>
          </p:nvSpPr>
          <p:spPr>
            <a:xfrm>
              <a:off y="5427381" x="165757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6" id="516"/>
            <p:cNvSpPr/>
            <p:nvPr/>
          </p:nvSpPr>
          <p:spPr>
            <a:xfrm>
              <a:off y="4429579" x="256603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7" id="517"/>
            <p:cNvSpPr/>
            <p:nvPr/>
          </p:nvSpPr>
          <p:spPr>
            <a:xfrm>
              <a:off y="5317493" x="16424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8" id="518"/>
            <p:cNvSpPr/>
            <p:nvPr/>
          </p:nvSpPr>
          <p:spPr>
            <a:xfrm>
              <a:off y="2794231" x="362590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19" id="519"/>
            <p:cNvSpPr/>
            <p:nvPr/>
          </p:nvSpPr>
          <p:spPr>
            <a:xfrm>
              <a:off y="2491978" x="600302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0" id="520"/>
            <p:cNvSpPr/>
            <p:nvPr/>
          </p:nvSpPr>
          <p:spPr>
            <a:xfrm>
              <a:off y="4998353" x="18998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1" id="521"/>
            <p:cNvSpPr/>
            <p:nvPr/>
          </p:nvSpPr>
          <p:spPr>
            <a:xfrm>
              <a:off y="5408292" x="173328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2" id="522"/>
            <p:cNvSpPr/>
            <p:nvPr/>
          </p:nvSpPr>
          <p:spPr>
            <a:xfrm>
              <a:off y="5298159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3" id="523"/>
            <p:cNvSpPr/>
            <p:nvPr/>
          </p:nvSpPr>
          <p:spPr>
            <a:xfrm>
              <a:off y="5129778" x="19149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4" id="524"/>
            <p:cNvSpPr/>
            <p:nvPr/>
          </p:nvSpPr>
          <p:spPr>
            <a:xfrm>
              <a:off y="5414165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5" id="525"/>
            <p:cNvSpPr/>
            <p:nvPr/>
          </p:nvSpPr>
          <p:spPr>
            <a:xfrm>
              <a:off y="4469961" x="249033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6" id="526"/>
            <p:cNvSpPr/>
            <p:nvPr/>
          </p:nvSpPr>
          <p:spPr>
            <a:xfrm>
              <a:off y="5179216" x="203610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7" id="527"/>
            <p:cNvSpPr/>
            <p:nvPr/>
          </p:nvSpPr>
          <p:spPr>
            <a:xfrm>
              <a:off y="4946469" x="2187511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8" id="528"/>
            <p:cNvSpPr/>
            <p:nvPr/>
          </p:nvSpPr>
          <p:spPr>
            <a:xfrm>
              <a:off y="1391385" x="274772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29" id="529"/>
            <p:cNvSpPr/>
            <p:nvPr/>
          </p:nvSpPr>
          <p:spPr>
            <a:xfrm>
              <a:off y="5385286" x="176356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0" id="530"/>
            <p:cNvSpPr/>
            <p:nvPr/>
          </p:nvSpPr>
          <p:spPr>
            <a:xfrm>
              <a:off y="4600162" x="249033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1" id="531"/>
            <p:cNvSpPr/>
            <p:nvPr/>
          </p:nvSpPr>
          <p:spPr>
            <a:xfrm>
              <a:off y="5444513" x="156673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2" id="532"/>
            <p:cNvSpPr/>
            <p:nvPr/>
          </p:nvSpPr>
          <p:spPr>
            <a:xfrm>
              <a:off y="3780286" x="277800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3" id="533"/>
            <p:cNvSpPr/>
            <p:nvPr/>
          </p:nvSpPr>
          <p:spPr>
            <a:xfrm>
              <a:off y="5091354" x="215722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4" id="534"/>
            <p:cNvSpPr/>
            <p:nvPr/>
          </p:nvSpPr>
          <p:spPr>
            <a:xfrm>
              <a:off y="5048280" x="218751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5" id="535"/>
            <p:cNvSpPr/>
            <p:nvPr/>
          </p:nvSpPr>
          <p:spPr>
            <a:xfrm>
              <a:off y="4739174" x="208152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6" id="536"/>
            <p:cNvSpPr/>
            <p:nvPr/>
          </p:nvSpPr>
          <p:spPr>
            <a:xfrm>
              <a:off y="2353945" x="4201255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7" id="537"/>
            <p:cNvSpPr/>
            <p:nvPr/>
          </p:nvSpPr>
          <p:spPr>
            <a:xfrm>
              <a:off y="1467010" x="417097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8" id="538"/>
            <p:cNvSpPr/>
            <p:nvPr/>
          </p:nvSpPr>
          <p:spPr>
            <a:xfrm>
              <a:off y="4867173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39" id="539"/>
            <p:cNvSpPr/>
            <p:nvPr/>
          </p:nvSpPr>
          <p:spPr>
            <a:xfrm>
              <a:off y="5435702" x="16424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0" id="540"/>
            <p:cNvSpPr/>
            <p:nvPr/>
          </p:nvSpPr>
          <p:spPr>
            <a:xfrm>
              <a:off y="4524048" x="265688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1" id="541"/>
            <p:cNvSpPr/>
            <p:nvPr/>
          </p:nvSpPr>
          <p:spPr>
            <a:xfrm>
              <a:off y="4399966" x="273258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2" id="542"/>
            <p:cNvSpPr/>
            <p:nvPr/>
          </p:nvSpPr>
          <p:spPr>
            <a:xfrm>
              <a:off y="5180684" x="188469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3" id="543"/>
            <p:cNvSpPr/>
            <p:nvPr/>
          </p:nvSpPr>
          <p:spPr>
            <a:xfrm>
              <a:off y="2778078" x="300512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4" id="544"/>
            <p:cNvSpPr/>
            <p:nvPr/>
          </p:nvSpPr>
          <p:spPr>
            <a:xfrm>
              <a:off y="5365952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5" id="545"/>
            <p:cNvSpPr/>
            <p:nvPr/>
          </p:nvSpPr>
          <p:spPr>
            <a:xfrm>
              <a:off y="5445492" x="161215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6" id="546"/>
            <p:cNvSpPr/>
            <p:nvPr/>
          </p:nvSpPr>
          <p:spPr>
            <a:xfrm>
              <a:off y="5363015" x="176356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7" id="547"/>
            <p:cNvSpPr/>
            <p:nvPr/>
          </p:nvSpPr>
          <p:spPr>
            <a:xfrm>
              <a:off y="4248472" x="297484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8" id="548"/>
            <p:cNvSpPr/>
            <p:nvPr/>
          </p:nvSpPr>
          <p:spPr>
            <a:xfrm>
              <a:off y="5409271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49" id="549"/>
            <p:cNvSpPr/>
            <p:nvPr/>
          </p:nvSpPr>
          <p:spPr>
            <a:xfrm>
              <a:off y="4739909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0" id="550"/>
            <p:cNvSpPr/>
            <p:nvPr/>
          </p:nvSpPr>
          <p:spPr>
            <a:xfrm>
              <a:off y="4504714" x="249033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1" id="551"/>
            <p:cNvSpPr/>
            <p:nvPr/>
          </p:nvSpPr>
          <p:spPr>
            <a:xfrm>
              <a:off y="4850775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2" id="552"/>
            <p:cNvSpPr/>
            <p:nvPr/>
          </p:nvSpPr>
          <p:spPr>
            <a:xfrm>
              <a:off y="5351267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3" id="553"/>
            <p:cNvSpPr/>
            <p:nvPr/>
          </p:nvSpPr>
          <p:spPr>
            <a:xfrm>
              <a:off y="5246519" x="171814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4" id="554"/>
            <p:cNvSpPr/>
            <p:nvPr/>
          </p:nvSpPr>
          <p:spPr>
            <a:xfrm>
              <a:off y="3037257" x="298998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5" id="555"/>
            <p:cNvSpPr/>
            <p:nvPr/>
          </p:nvSpPr>
          <p:spPr>
            <a:xfrm>
              <a:off y="3899718" x="286885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6" id="556"/>
            <p:cNvSpPr/>
            <p:nvPr/>
          </p:nvSpPr>
          <p:spPr>
            <a:xfrm>
              <a:off y="3869860" x="267202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7" id="557"/>
            <p:cNvSpPr/>
            <p:nvPr/>
          </p:nvSpPr>
          <p:spPr>
            <a:xfrm>
              <a:off y="5340254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8" id="558"/>
            <p:cNvSpPr/>
            <p:nvPr/>
          </p:nvSpPr>
          <p:spPr>
            <a:xfrm>
              <a:off y="5449163" x="147588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59" id="559"/>
            <p:cNvSpPr/>
            <p:nvPr/>
          </p:nvSpPr>
          <p:spPr>
            <a:xfrm>
              <a:off y="2388698" x="3095967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0" id="560"/>
            <p:cNvSpPr/>
            <p:nvPr/>
          </p:nvSpPr>
          <p:spPr>
            <a:xfrm>
              <a:off y="5404131" x="155159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1" id="561"/>
            <p:cNvSpPr/>
            <p:nvPr/>
          </p:nvSpPr>
          <p:spPr>
            <a:xfrm>
              <a:off y="3312344" x="298998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2" id="562"/>
            <p:cNvSpPr/>
            <p:nvPr/>
          </p:nvSpPr>
          <p:spPr>
            <a:xfrm>
              <a:off y="5359833" x="174842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3" id="563"/>
            <p:cNvSpPr/>
            <p:nvPr/>
          </p:nvSpPr>
          <p:spPr>
            <a:xfrm>
              <a:off y="5155476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4" id="564"/>
            <p:cNvSpPr/>
            <p:nvPr/>
          </p:nvSpPr>
          <p:spPr>
            <a:xfrm>
              <a:off y="3096239" x="344420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5" id="565"/>
            <p:cNvSpPr/>
            <p:nvPr/>
          </p:nvSpPr>
          <p:spPr>
            <a:xfrm>
              <a:off y="2384293" x="417097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6" id="566"/>
            <p:cNvSpPr/>
            <p:nvPr/>
          </p:nvSpPr>
          <p:spPr>
            <a:xfrm>
              <a:off y="5423221" x="1581874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7" id="567"/>
            <p:cNvSpPr/>
            <p:nvPr/>
          </p:nvSpPr>
          <p:spPr>
            <a:xfrm>
              <a:off y="5294488" x="167272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8" id="568"/>
            <p:cNvSpPr/>
            <p:nvPr/>
          </p:nvSpPr>
          <p:spPr>
            <a:xfrm>
              <a:off y="5179705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69" id="569"/>
            <p:cNvSpPr/>
            <p:nvPr/>
          </p:nvSpPr>
          <p:spPr>
            <a:xfrm>
              <a:off y="5449163" x="15970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0" id="570"/>
            <p:cNvSpPr/>
            <p:nvPr/>
          </p:nvSpPr>
          <p:spPr>
            <a:xfrm>
              <a:off y="5436192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1" id="571"/>
            <p:cNvSpPr/>
            <p:nvPr/>
          </p:nvSpPr>
          <p:spPr>
            <a:xfrm>
              <a:off y="5240156" x="188469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2" id="572"/>
            <p:cNvSpPr/>
            <p:nvPr/>
          </p:nvSpPr>
          <p:spPr>
            <a:xfrm>
              <a:off y="4819938" x="227835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3" id="573"/>
            <p:cNvSpPr/>
            <p:nvPr/>
          </p:nvSpPr>
          <p:spPr>
            <a:xfrm>
              <a:off y="5210297" x="18998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4" id="574"/>
            <p:cNvSpPr/>
            <p:nvPr/>
          </p:nvSpPr>
          <p:spPr>
            <a:xfrm>
              <a:off y="4500309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5" id="575"/>
            <p:cNvSpPr/>
            <p:nvPr/>
          </p:nvSpPr>
          <p:spPr>
            <a:xfrm>
              <a:off y="3947687" x="318681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6" id="576"/>
            <p:cNvSpPr/>
            <p:nvPr/>
          </p:nvSpPr>
          <p:spPr>
            <a:xfrm>
              <a:off y="5355673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7" id="577"/>
            <p:cNvSpPr/>
            <p:nvPr/>
          </p:nvSpPr>
          <p:spPr>
            <a:xfrm>
              <a:off y="3727911" x="3398786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8" id="578"/>
            <p:cNvSpPr/>
            <p:nvPr/>
          </p:nvSpPr>
          <p:spPr>
            <a:xfrm>
              <a:off y="5225227" x="180898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79" id="579"/>
            <p:cNvSpPr/>
            <p:nvPr/>
          </p:nvSpPr>
          <p:spPr>
            <a:xfrm>
              <a:off y="4635405" x="288399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0" id="580"/>
            <p:cNvSpPr/>
            <p:nvPr/>
          </p:nvSpPr>
          <p:spPr>
            <a:xfrm>
              <a:off y="5211276" x="1899834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1" id="581"/>
            <p:cNvSpPr/>
            <p:nvPr/>
          </p:nvSpPr>
          <p:spPr>
            <a:xfrm>
              <a:off y="1866179" x="370160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2" id="582"/>
            <p:cNvSpPr/>
            <p:nvPr/>
          </p:nvSpPr>
          <p:spPr>
            <a:xfrm>
              <a:off y="5317983" x="17030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3" id="583"/>
            <p:cNvSpPr/>
            <p:nvPr/>
          </p:nvSpPr>
          <p:spPr>
            <a:xfrm>
              <a:off y="2722767" x="347449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4" id="584"/>
            <p:cNvSpPr/>
            <p:nvPr/>
          </p:nvSpPr>
          <p:spPr>
            <a:xfrm>
              <a:off y="5463847" x="147588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5" id="585"/>
            <p:cNvSpPr/>
            <p:nvPr/>
          </p:nvSpPr>
          <p:spPr>
            <a:xfrm>
              <a:off y="2137106" x="341392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6" id="586"/>
            <p:cNvSpPr/>
            <p:nvPr/>
          </p:nvSpPr>
          <p:spPr>
            <a:xfrm>
              <a:off y="1665493" x="342906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7" id="587"/>
            <p:cNvSpPr/>
            <p:nvPr/>
          </p:nvSpPr>
          <p:spPr>
            <a:xfrm>
              <a:off y="4500064" x="274772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8" id="588"/>
            <p:cNvSpPr/>
            <p:nvPr/>
          </p:nvSpPr>
          <p:spPr>
            <a:xfrm>
              <a:off y="3201722" x="339878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89" id="589"/>
            <p:cNvSpPr/>
            <p:nvPr/>
          </p:nvSpPr>
          <p:spPr>
            <a:xfrm>
              <a:off y="5413676" x="156673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0" id="590"/>
            <p:cNvSpPr/>
            <p:nvPr/>
          </p:nvSpPr>
          <p:spPr>
            <a:xfrm>
              <a:off y="4870844" x="238434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1" id="591"/>
            <p:cNvSpPr/>
            <p:nvPr/>
          </p:nvSpPr>
          <p:spPr>
            <a:xfrm>
              <a:off y="3794725" x="274772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2" id="592"/>
            <p:cNvSpPr/>
            <p:nvPr/>
          </p:nvSpPr>
          <p:spPr>
            <a:xfrm>
              <a:off y="5157434" x="19906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3" id="593"/>
            <p:cNvSpPr/>
            <p:nvPr/>
          </p:nvSpPr>
          <p:spPr>
            <a:xfrm>
              <a:off y="3963106" x="279314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4" id="594"/>
            <p:cNvSpPr/>
            <p:nvPr/>
          </p:nvSpPr>
          <p:spPr>
            <a:xfrm>
              <a:off y="5222534" x="200582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5" id="595"/>
            <p:cNvSpPr/>
            <p:nvPr/>
          </p:nvSpPr>
          <p:spPr>
            <a:xfrm>
              <a:off y="2422717" x="358047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6" id="596"/>
            <p:cNvSpPr/>
            <p:nvPr/>
          </p:nvSpPr>
          <p:spPr>
            <a:xfrm>
              <a:off y="5314556" x="199067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7" id="597"/>
            <p:cNvSpPr/>
            <p:nvPr/>
          </p:nvSpPr>
          <p:spPr>
            <a:xfrm>
              <a:off y="5379168" x="180898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8" id="598"/>
            <p:cNvSpPr/>
            <p:nvPr/>
          </p:nvSpPr>
          <p:spPr>
            <a:xfrm>
              <a:off y="5289593" x="16272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599" id="599"/>
            <p:cNvSpPr/>
            <p:nvPr/>
          </p:nvSpPr>
          <p:spPr>
            <a:xfrm>
              <a:off y="2880869" x="339878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0" id="600"/>
            <p:cNvSpPr/>
            <p:nvPr/>
          </p:nvSpPr>
          <p:spPr>
            <a:xfrm>
              <a:off y="4629286" x="250547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1" id="601"/>
            <p:cNvSpPr/>
            <p:nvPr/>
          </p:nvSpPr>
          <p:spPr>
            <a:xfrm>
              <a:off y="5372315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2" id="602"/>
            <p:cNvSpPr/>
            <p:nvPr/>
          </p:nvSpPr>
          <p:spPr>
            <a:xfrm>
              <a:off y="4455277" x="294455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3" id="603"/>
            <p:cNvSpPr/>
            <p:nvPr/>
          </p:nvSpPr>
          <p:spPr>
            <a:xfrm>
              <a:off y="5351023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4" id="604"/>
            <p:cNvSpPr/>
            <p:nvPr/>
          </p:nvSpPr>
          <p:spPr>
            <a:xfrm>
              <a:off y="5336828" x="176356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5" id="605"/>
            <p:cNvSpPr/>
            <p:nvPr/>
          </p:nvSpPr>
          <p:spPr>
            <a:xfrm>
              <a:off y="4911960" x="218751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6" id="606"/>
            <p:cNvSpPr/>
            <p:nvPr/>
          </p:nvSpPr>
          <p:spPr>
            <a:xfrm>
              <a:off y="4664039" x="283857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7" id="607"/>
            <p:cNvSpPr/>
            <p:nvPr/>
          </p:nvSpPr>
          <p:spPr>
            <a:xfrm>
              <a:off y="4363744" x="279314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8" id="608"/>
            <p:cNvSpPr/>
            <p:nvPr/>
          </p:nvSpPr>
          <p:spPr>
            <a:xfrm>
              <a:off y="4220082" x="250547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09" id="609"/>
            <p:cNvSpPr/>
            <p:nvPr/>
          </p:nvSpPr>
          <p:spPr>
            <a:xfrm>
              <a:off y="5459687" x="149102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0" id="610"/>
            <p:cNvSpPr/>
            <p:nvPr/>
          </p:nvSpPr>
          <p:spPr>
            <a:xfrm>
              <a:off y="4144947" x="268716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1" id="611"/>
            <p:cNvSpPr/>
            <p:nvPr/>
          </p:nvSpPr>
          <p:spPr>
            <a:xfrm>
              <a:off y="1778318" x="353505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2" id="612"/>
            <p:cNvSpPr/>
            <p:nvPr/>
          </p:nvSpPr>
          <p:spPr>
            <a:xfrm>
              <a:off y="2816992" x="358047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3" id="613"/>
            <p:cNvSpPr/>
            <p:nvPr/>
          </p:nvSpPr>
          <p:spPr>
            <a:xfrm>
              <a:off y="1093537" x="417097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4" id="614"/>
            <p:cNvSpPr/>
            <p:nvPr/>
          </p:nvSpPr>
          <p:spPr>
            <a:xfrm>
              <a:off y="4422726" x="276286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5" id="615"/>
            <p:cNvSpPr/>
            <p:nvPr/>
          </p:nvSpPr>
          <p:spPr>
            <a:xfrm>
              <a:off y="5183621" x="221779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6" id="616"/>
            <p:cNvSpPr/>
            <p:nvPr/>
          </p:nvSpPr>
          <p:spPr>
            <a:xfrm>
              <a:off y="5211521" x="17030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7" id="617"/>
            <p:cNvSpPr/>
            <p:nvPr/>
          </p:nvSpPr>
          <p:spPr>
            <a:xfrm>
              <a:off y="3163543" x="361075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8" id="618"/>
            <p:cNvSpPr/>
            <p:nvPr/>
          </p:nvSpPr>
          <p:spPr>
            <a:xfrm>
              <a:off y="4316265" x="274772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19" id="619"/>
            <p:cNvSpPr/>
            <p:nvPr/>
          </p:nvSpPr>
          <p:spPr>
            <a:xfrm>
              <a:off y="3594529" x="568506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0" id="620"/>
            <p:cNvSpPr/>
            <p:nvPr/>
          </p:nvSpPr>
          <p:spPr>
            <a:xfrm>
              <a:off y="5257777" x="1914975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1" id="621"/>
            <p:cNvSpPr/>
            <p:nvPr/>
          </p:nvSpPr>
          <p:spPr>
            <a:xfrm>
              <a:off y="3940100" x="268716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2" id="622"/>
            <p:cNvSpPr/>
            <p:nvPr/>
          </p:nvSpPr>
          <p:spPr>
            <a:xfrm>
              <a:off y="5445492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3" id="623"/>
            <p:cNvSpPr/>
            <p:nvPr/>
          </p:nvSpPr>
          <p:spPr>
            <a:xfrm>
              <a:off y="5321409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4" id="624"/>
            <p:cNvSpPr/>
            <p:nvPr/>
          </p:nvSpPr>
          <p:spPr>
            <a:xfrm>
              <a:off y="4763159" x="2641739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5" id="625"/>
            <p:cNvSpPr/>
            <p:nvPr/>
          </p:nvSpPr>
          <p:spPr>
            <a:xfrm>
              <a:off y="4907800" x="218751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6" id="626"/>
            <p:cNvSpPr/>
            <p:nvPr/>
          </p:nvSpPr>
          <p:spPr>
            <a:xfrm>
              <a:off y="2426143" x="417097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7" id="627"/>
            <p:cNvSpPr/>
            <p:nvPr/>
          </p:nvSpPr>
          <p:spPr>
            <a:xfrm>
              <a:off y="2919537" x="355019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8" id="628"/>
            <p:cNvSpPr/>
            <p:nvPr/>
          </p:nvSpPr>
          <p:spPr>
            <a:xfrm>
              <a:off y="5319941" x="173328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29" id="629"/>
            <p:cNvSpPr/>
            <p:nvPr/>
          </p:nvSpPr>
          <p:spPr>
            <a:xfrm>
              <a:off y="5438639" x="147588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0" id="630"/>
            <p:cNvSpPr/>
            <p:nvPr/>
          </p:nvSpPr>
          <p:spPr>
            <a:xfrm>
              <a:off y="5398502" x="16575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1" id="631"/>
            <p:cNvSpPr/>
            <p:nvPr/>
          </p:nvSpPr>
          <p:spPr>
            <a:xfrm>
              <a:off y="5365952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2" id="632"/>
            <p:cNvSpPr/>
            <p:nvPr/>
          </p:nvSpPr>
          <p:spPr>
            <a:xfrm>
              <a:off y="5330709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3" id="633"/>
            <p:cNvSpPr/>
            <p:nvPr/>
          </p:nvSpPr>
          <p:spPr>
            <a:xfrm>
              <a:off y="4482932" x="302026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4" id="634"/>
            <p:cNvSpPr/>
            <p:nvPr/>
          </p:nvSpPr>
          <p:spPr>
            <a:xfrm>
              <a:off y="3936674" x="264173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5" id="635"/>
            <p:cNvSpPr/>
            <p:nvPr/>
          </p:nvSpPr>
          <p:spPr>
            <a:xfrm>
              <a:off y="3423945" x="342906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6" id="636"/>
            <p:cNvSpPr/>
            <p:nvPr/>
          </p:nvSpPr>
          <p:spPr>
            <a:xfrm>
              <a:off y="5051706" x="229349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7" id="637"/>
            <p:cNvSpPr/>
            <p:nvPr/>
          </p:nvSpPr>
          <p:spPr>
            <a:xfrm>
              <a:off y="5124149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8" id="638"/>
            <p:cNvSpPr/>
            <p:nvPr/>
          </p:nvSpPr>
          <p:spPr>
            <a:xfrm>
              <a:off y="5248477" x="191497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39" id="639"/>
            <p:cNvSpPr/>
            <p:nvPr/>
          </p:nvSpPr>
          <p:spPr>
            <a:xfrm>
              <a:off y="5364483" x="17030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0" id="640"/>
            <p:cNvSpPr/>
            <p:nvPr/>
          </p:nvSpPr>
          <p:spPr>
            <a:xfrm>
              <a:off y="3803046" x="3413927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1" id="641"/>
            <p:cNvSpPr/>
            <p:nvPr/>
          </p:nvSpPr>
          <p:spPr>
            <a:xfrm>
              <a:off y="5235750" x="179384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2" id="642"/>
            <p:cNvSpPr/>
            <p:nvPr/>
          </p:nvSpPr>
          <p:spPr>
            <a:xfrm>
              <a:off y="5246764" x="176356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3" id="643"/>
            <p:cNvSpPr/>
            <p:nvPr/>
          </p:nvSpPr>
          <p:spPr>
            <a:xfrm>
              <a:off y="4883571" x="218751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4" id="644"/>
            <p:cNvSpPr/>
            <p:nvPr/>
          </p:nvSpPr>
          <p:spPr>
            <a:xfrm>
              <a:off y="5431787" x="161215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5" id="645"/>
            <p:cNvSpPr/>
            <p:nvPr/>
          </p:nvSpPr>
          <p:spPr>
            <a:xfrm>
              <a:off y="5123415" x="202096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6" id="646"/>
            <p:cNvSpPr/>
            <p:nvPr/>
          </p:nvSpPr>
          <p:spPr>
            <a:xfrm>
              <a:off y="1253107" x="415583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7" id="647"/>
            <p:cNvSpPr/>
            <p:nvPr/>
          </p:nvSpPr>
          <p:spPr>
            <a:xfrm>
              <a:off y="5438395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8" id="648"/>
            <p:cNvSpPr/>
            <p:nvPr/>
          </p:nvSpPr>
          <p:spPr>
            <a:xfrm>
              <a:off y="4785920" x="2399484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49" id="649"/>
            <p:cNvSpPr/>
            <p:nvPr/>
          </p:nvSpPr>
          <p:spPr>
            <a:xfrm>
              <a:off y="5421997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0" id="650"/>
            <p:cNvSpPr/>
            <p:nvPr/>
          </p:nvSpPr>
          <p:spPr>
            <a:xfrm>
              <a:off y="2689727" x="285371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1" id="651"/>
            <p:cNvSpPr/>
            <p:nvPr/>
          </p:nvSpPr>
          <p:spPr>
            <a:xfrm>
              <a:off y="4657676" x="264173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2" id="652"/>
            <p:cNvSpPr/>
            <p:nvPr/>
          </p:nvSpPr>
          <p:spPr>
            <a:xfrm>
              <a:off y="5252882" x="177870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3" id="653"/>
            <p:cNvSpPr/>
            <p:nvPr/>
          </p:nvSpPr>
          <p:spPr>
            <a:xfrm>
              <a:off y="5161105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4" id="654"/>
            <p:cNvSpPr/>
            <p:nvPr/>
          </p:nvSpPr>
          <p:spPr>
            <a:xfrm>
              <a:off y="5062475" x="218751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5" id="655"/>
            <p:cNvSpPr/>
            <p:nvPr/>
          </p:nvSpPr>
          <p:spPr>
            <a:xfrm>
              <a:off y="5330954" x="174842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6" id="656"/>
            <p:cNvSpPr/>
            <p:nvPr/>
          </p:nvSpPr>
          <p:spPr>
            <a:xfrm>
              <a:off y="3435448" x="376216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7" id="657"/>
            <p:cNvSpPr/>
            <p:nvPr/>
          </p:nvSpPr>
          <p:spPr>
            <a:xfrm>
              <a:off y="4513769" x="267202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8" id="658"/>
            <p:cNvSpPr/>
            <p:nvPr/>
          </p:nvSpPr>
          <p:spPr>
            <a:xfrm>
              <a:off y="5037756" x="227835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59" id="659"/>
            <p:cNvSpPr/>
            <p:nvPr/>
          </p:nvSpPr>
          <p:spPr>
            <a:xfrm>
              <a:off y="5298648" x="188469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0" id="660"/>
            <p:cNvSpPr/>
            <p:nvPr/>
          </p:nvSpPr>
          <p:spPr>
            <a:xfrm>
              <a:off y="3732317" x="332308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1" id="661"/>
            <p:cNvSpPr/>
            <p:nvPr/>
          </p:nvSpPr>
          <p:spPr>
            <a:xfrm>
              <a:off y="5347107" x="165757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2" id="662"/>
            <p:cNvSpPr/>
            <p:nvPr/>
          </p:nvSpPr>
          <p:spPr>
            <a:xfrm>
              <a:off y="4156695" x="265688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3" id="663"/>
            <p:cNvSpPr/>
            <p:nvPr/>
          </p:nvSpPr>
          <p:spPr>
            <a:xfrm>
              <a:off y="3501772" x="324737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4" id="664"/>
            <p:cNvSpPr/>
            <p:nvPr/>
          </p:nvSpPr>
          <p:spPr>
            <a:xfrm>
              <a:off y="4868641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5" id="665"/>
            <p:cNvSpPr/>
            <p:nvPr/>
          </p:nvSpPr>
          <p:spPr>
            <a:xfrm>
              <a:off y="5317004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6" id="666"/>
            <p:cNvSpPr/>
            <p:nvPr/>
          </p:nvSpPr>
          <p:spPr>
            <a:xfrm>
              <a:off y="4105544" x="271744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7" id="667"/>
            <p:cNvSpPr/>
            <p:nvPr/>
          </p:nvSpPr>
          <p:spPr>
            <a:xfrm>
              <a:off y="2663785" x="48371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8" id="668"/>
            <p:cNvSpPr/>
            <p:nvPr/>
          </p:nvSpPr>
          <p:spPr>
            <a:xfrm>
              <a:off y="5372560" x="164243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69" id="669"/>
            <p:cNvSpPr/>
            <p:nvPr/>
          </p:nvSpPr>
          <p:spPr>
            <a:xfrm>
              <a:off y="5424934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0" id="670"/>
            <p:cNvSpPr/>
            <p:nvPr/>
          </p:nvSpPr>
          <p:spPr>
            <a:xfrm>
              <a:off y="4167953" x="271744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1" id="671"/>
            <p:cNvSpPr/>
            <p:nvPr/>
          </p:nvSpPr>
          <p:spPr>
            <a:xfrm>
              <a:off y="4858852" x="230863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2" id="672"/>
            <p:cNvSpPr/>
            <p:nvPr/>
          </p:nvSpPr>
          <p:spPr>
            <a:xfrm>
              <a:off y="5240156" x="19149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3" id="673"/>
            <p:cNvSpPr/>
            <p:nvPr/>
          </p:nvSpPr>
          <p:spPr>
            <a:xfrm>
              <a:off y="5424444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4" id="674"/>
            <p:cNvSpPr/>
            <p:nvPr/>
          </p:nvSpPr>
          <p:spPr>
            <a:xfrm>
              <a:off y="4507651" x="249033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5" id="675"/>
            <p:cNvSpPr/>
            <p:nvPr/>
          </p:nvSpPr>
          <p:spPr>
            <a:xfrm>
              <a:off y="4997374" x="2202652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6" id="676"/>
            <p:cNvSpPr/>
            <p:nvPr/>
          </p:nvSpPr>
          <p:spPr>
            <a:xfrm>
              <a:off y="4862033" x="212694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7" id="677"/>
            <p:cNvSpPr/>
            <p:nvPr/>
          </p:nvSpPr>
          <p:spPr>
            <a:xfrm>
              <a:off y="4652537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8" id="678"/>
            <p:cNvSpPr/>
            <p:nvPr/>
          </p:nvSpPr>
          <p:spPr>
            <a:xfrm>
              <a:off y="5077404" x="214208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79" id="679"/>
            <p:cNvSpPr/>
            <p:nvPr/>
          </p:nvSpPr>
          <p:spPr>
            <a:xfrm>
              <a:off y="3702948" x="265688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0" id="680"/>
            <p:cNvSpPr/>
            <p:nvPr/>
          </p:nvSpPr>
          <p:spPr>
            <a:xfrm>
              <a:off y="5449897" x="150616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1" id="681"/>
            <p:cNvSpPr/>
            <p:nvPr/>
          </p:nvSpPr>
          <p:spPr>
            <a:xfrm>
              <a:off y="4866928" x="236920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2" id="682"/>
            <p:cNvSpPr/>
            <p:nvPr/>
          </p:nvSpPr>
          <p:spPr>
            <a:xfrm>
              <a:off y="5300851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3" id="683"/>
            <p:cNvSpPr/>
            <p:nvPr/>
          </p:nvSpPr>
          <p:spPr>
            <a:xfrm>
              <a:off y="5351023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4" id="684"/>
            <p:cNvSpPr/>
            <p:nvPr/>
          </p:nvSpPr>
          <p:spPr>
            <a:xfrm>
              <a:off y="4372555" x="264173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5" id="685"/>
            <p:cNvSpPr/>
            <p:nvPr/>
          </p:nvSpPr>
          <p:spPr>
            <a:xfrm>
              <a:off y="5349309" x="173328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6" id="686"/>
            <p:cNvSpPr/>
            <p:nvPr/>
          </p:nvSpPr>
          <p:spPr>
            <a:xfrm>
              <a:off y="4869620" x="259631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7" id="687"/>
            <p:cNvSpPr/>
            <p:nvPr/>
          </p:nvSpPr>
          <p:spPr>
            <a:xfrm>
              <a:off y="5134918" x="188469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8" id="688"/>
            <p:cNvSpPr/>
            <p:nvPr/>
          </p:nvSpPr>
          <p:spPr>
            <a:xfrm>
              <a:off y="5417102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89" id="689"/>
            <p:cNvSpPr/>
            <p:nvPr/>
          </p:nvSpPr>
          <p:spPr>
            <a:xfrm>
              <a:off y="5164287" x="200582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0" id="690"/>
            <p:cNvSpPr/>
            <p:nvPr/>
          </p:nvSpPr>
          <p:spPr>
            <a:xfrm>
              <a:off y="2755317" x="298998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1" id="691"/>
            <p:cNvSpPr/>
            <p:nvPr/>
          </p:nvSpPr>
          <p:spPr>
            <a:xfrm>
              <a:off y="4696834" x="211180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2" id="692"/>
            <p:cNvSpPr/>
            <p:nvPr/>
          </p:nvSpPr>
          <p:spPr>
            <a:xfrm>
              <a:off y="4827770" x="218751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3" id="693"/>
            <p:cNvSpPr/>
            <p:nvPr/>
          </p:nvSpPr>
          <p:spPr>
            <a:xfrm>
              <a:off y="5141036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4" id="694"/>
            <p:cNvSpPr/>
            <p:nvPr/>
          </p:nvSpPr>
          <p:spPr>
            <a:xfrm>
              <a:off y="5409271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5" id="695"/>
            <p:cNvSpPr/>
            <p:nvPr/>
          </p:nvSpPr>
          <p:spPr>
            <a:xfrm>
              <a:off y="4780046" x="250547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6" id="696"/>
            <p:cNvSpPr/>
            <p:nvPr/>
          </p:nvSpPr>
          <p:spPr>
            <a:xfrm>
              <a:off y="1910722" x="424667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7" id="697"/>
            <p:cNvSpPr/>
            <p:nvPr/>
          </p:nvSpPr>
          <p:spPr>
            <a:xfrm>
              <a:off y="5210053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8" id="698"/>
            <p:cNvSpPr/>
            <p:nvPr/>
          </p:nvSpPr>
          <p:spPr>
            <a:xfrm>
              <a:off y="5306235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699" id="699"/>
            <p:cNvSpPr/>
            <p:nvPr/>
          </p:nvSpPr>
          <p:spPr>
            <a:xfrm>
              <a:off y="5464582" x="150616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0" id="700"/>
            <p:cNvSpPr/>
            <p:nvPr/>
          </p:nvSpPr>
          <p:spPr>
            <a:xfrm>
              <a:off y="2694867" x="3535054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1" id="701"/>
            <p:cNvSpPr/>
            <p:nvPr/>
          </p:nvSpPr>
          <p:spPr>
            <a:xfrm>
              <a:off y="3401674" x="341392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2" id="702"/>
            <p:cNvSpPr/>
            <p:nvPr/>
          </p:nvSpPr>
          <p:spPr>
            <a:xfrm>
              <a:off y="5142505" x="1960397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3" id="703"/>
            <p:cNvSpPr/>
            <p:nvPr/>
          </p:nvSpPr>
          <p:spPr>
            <a:xfrm>
              <a:off y="2767554" x="312624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4" id="704"/>
            <p:cNvSpPr/>
            <p:nvPr/>
          </p:nvSpPr>
          <p:spPr>
            <a:xfrm>
              <a:off y="4934966" x="218751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5" id="705"/>
            <p:cNvSpPr/>
            <p:nvPr/>
          </p:nvSpPr>
          <p:spPr>
            <a:xfrm>
              <a:off y="5049259" x="2202652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6" id="706"/>
            <p:cNvSpPr/>
            <p:nvPr/>
          </p:nvSpPr>
          <p:spPr>
            <a:xfrm>
              <a:off y="5100654" x="19149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7" id="707"/>
            <p:cNvSpPr/>
            <p:nvPr/>
          </p:nvSpPr>
          <p:spPr>
            <a:xfrm>
              <a:off y="5144707" x="205124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8" id="708"/>
            <p:cNvSpPr/>
            <p:nvPr/>
          </p:nvSpPr>
          <p:spPr>
            <a:xfrm>
              <a:off y="5329241" x="171814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09" id="709"/>
            <p:cNvSpPr/>
            <p:nvPr/>
          </p:nvSpPr>
          <p:spPr>
            <a:xfrm>
              <a:off y="5375252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0" id="710"/>
            <p:cNvSpPr/>
            <p:nvPr/>
          </p:nvSpPr>
          <p:spPr>
            <a:xfrm>
              <a:off y="4977306" x="218751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1" id="711"/>
            <p:cNvSpPr/>
            <p:nvPr/>
          </p:nvSpPr>
          <p:spPr>
            <a:xfrm>
              <a:off y="5449163" x="1597015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2" id="712"/>
            <p:cNvSpPr/>
            <p:nvPr/>
          </p:nvSpPr>
          <p:spPr>
            <a:xfrm>
              <a:off y="4279309" x="309596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3" id="713"/>
            <p:cNvSpPr/>
            <p:nvPr/>
          </p:nvSpPr>
          <p:spPr>
            <a:xfrm>
              <a:off y="3726443" x="276286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4" id="714"/>
            <p:cNvSpPr/>
            <p:nvPr/>
          </p:nvSpPr>
          <p:spPr>
            <a:xfrm>
              <a:off y="4983424" x="230863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5" id="715"/>
            <p:cNvSpPr/>
            <p:nvPr/>
          </p:nvSpPr>
          <p:spPr>
            <a:xfrm>
              <a:off y="4564186" x="265688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6" id="716"/>
            <p:cNvSpPr/>
            <p:nvPr/>
          </p:nvSpPr>
          <p:spPr>
            <a:xfrm>
              <a:off y="5397034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7" id="717"/>
            <p:cNvSpPr/>
            <p:nvPr/>
          </p:nvSpPr>
          <p:spPr>
            <a:xfrm>
              <a:off y="3791544" x="370160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8" id="718"/>
            <p:cNvSpPr/>
            <p:nvPr/>
          </p:nvSpPr>
          <p:spPr>
            <a:xfrm>
              <a:off y="5120233" x="182412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19" id="719"/>
            <p:cNvSpPr/>
            <p:nvPr/>
          </p:nvSpPr>
          <p:spPr>
            <a:xfrm>
              <a:off y="3115084" x="4155832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0" id="720"/>
            <p:cNvSpPr/>
            <p:nvPr/>
          </p:nvSpPr>
          <p:spPr>
            <a:xfrm>
              <a:off y="5427137" x="15818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1" id="721"/>
            <p:cNvSpPr/>
            <p:nvPr/>
          </p:nvSpPr>
          <p:spPr>
            <a:xfrm>
              <a:off y="4994682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2" id="722"/>
            <p:cNvSpPr/>
            <p:nvPr/>
          </p:nvSpPr>
          <p:spPr>
            <a:xfrm>
              <a:off y="5235995" x="173328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3" id="723"/>
            <p:cNvSpPr/>
            <p:nvPr/>
          </p:nvSpPr>
          <p:spPr>
            <a:xfrm>
              <a:off y="5285432" x="1945256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4" id="724"/>
            <p:cNvSpPr/>
            <p:nvPr/>
          </p:nvSpPr>
          <p:spPr>
            <a:xfrm>
              <a:off y="4383079" x="267202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5" id="725"/>
            <p:cNvSpPr/>
            <p:nvPr/>
          </p:nvSpPr>
          <p:spPr>
            <a:xfrm>
              <a:off y="4470206" x="258117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6" id="726"/>
            <p:cNvSpPr/>
            <p:nvPr/>
          </p:nvSpPr>
          <p:spPr>
            <a:xfrm>
              <a:off y="4543872" x="249033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7" id="727"/>
            <p:cNvSpPr/>
            <p:nvPr/>
          </p:nvSpPr>
          <p:spPr>
            <a:xfrm>
              <a:off y="2712488" x="326251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8" id="728"/>
            <p:cNvSpPr/>
            <p:nvPr/>
          </p:nvSpPr>
          <p:spPr>
            <a:xfrm>
              <a:off y="4106034" x="2656880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29" id="729"/>
            <p:cNvSpPr/>
            <p:nvPr/>
          </p:nvSpPr>
          <p:spPr>
            <a:xfrm>
              <a:off y="5393852" x="15818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0" id="730"/>
            <p:cNvSpPr/>
            <p:nvPr/>
          </p:nvSpPr>
          <p:spPr>
            <a:xfrm>
              <a:off y="4487582" x="295969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1" id="731"/>
            <p:cNvSpPr/>
            <p:nvPr/>
          </p:nvSpPr>
          <p:spPr>
            <a:xfrm>
              <a:off y="5277356" x="173328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2" id="732"/>
            <p:cNvSpPr/>
            <p:nvPr/>
          </p:nvSpPr>
          <p:spPr>
            <a:xfrm>
              <a:off y="4418811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3" id="733"/>
            <p:cNvSpPr/>
            <p:nvPr/>
          </p:nvSpPr>
          <p:spPr>
            <a:xfrm>
              <a:off y="5006430" x="218751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4" id="734"/>
            <p:cNvSpPr/>
            <p:nvPr/>
          </p:nvSpPr>
          <p:spPr>
            <a:xfrm>
              <a:off y="5221311" x="19301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5" id="735"/>
            <p:cNvSpPr/>
            <p:nvPr/>
          </p:nvSpPr>
          <p:spPr>
            <a:xfrm>
              <a:off y="4895073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6" id="736"/>
            <p:cNvSpPr/>
            <p:nvPr/>
          </p:nvSpPr>
          <p:spPr>
            <a:xfrm>
              <a:off y="5275153" x="19906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7" id="737"/>
            <p:cNvSpPr/>
            <p:nvPr/>
          </p:nvSpPr>
          <p:spPr>
            <a:xfrm>
              <a:off y="5409271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8" id="738"/>
            <p:cNvSpPr/>
            <p:nvPr/>
          </p:nvSpPr>
          <p:spPr>
            <a:xfrm>
              <a:off y="5415389" x="1597015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39" id="739"/>
            <p:cNvSpPr/>
            <p:nvPr/>
          </p:nvSpPr>
          <p:spPr>
            <a:xfrm>
              <a:off y="2886253" x="348963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0" id="740"/>
            <p:cNvSpPr/>
            <p:nvPr/>
          </p:nvSpPr>
          <p:spPr>
            <a:xfrm>
              <a:off y="5395810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1" id="741"/>
            <p:cNvSpPr/>
            <p:nvPr/>
          </p:nvSpPr>
          <p:spPr>
            <a:xfrm>
              <a:off y="4072260" x="255089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2" id="742"/>
            <p:cNvSpPr/>
            <p:nvPr/>
          </p:nvSpPr>
          <p:spPr>
            <a:xfrm>
              <a:off y="5396789" x="16575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3" id="743"/>
            <p:cNvSpPr/>
            <p:nvPr/>
          </p:nvSpPr>
          <p:spPr>
            <a:xfrm>
              <a:off y="1042387" x="4216396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4" id="744"/>
            <p:cNvSpPr/>
            <p:nvPr/>
          </p:nvSpPr>
          <p:spPr>
            <a:xfrm>
              <a:off y="5125618" x="1914975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5" id="745"/>
            <p:cNvSpPr/>
            <p:nvPr/>
          </p:nvSpPr>
          <p:spPr>
            <a:xfrm>
              <a:off y="5362281" x="167272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6" id="746"/>
            <p:cNvSpPr/>
            <p:nvPr/>
          </p:nvSpPr>
          <p:spPr>
            <a:xfrm>
              <a:off y="3915871" x="3292799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7" id="747"/>
            <p:cNvSpPr/>
            <p:nvPr/>
          </p:nvSpPr>
          <p:spPr>
            <a:xfrm>
              <a:off y="5266343" x="15970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8" id="748"/>
            <p:cNvSpPr/>
            <p:nvPr/>
          </p:nvSpPr>
          <p:spPr>
            <a:xfrm>
              <a:off y="4462864" x="249033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49" id="749"/>
            <p:cNvSpPr/>
            <p:nvPr/>
          </p:nvSpPr>
          <p:spPr>
            <a:xfrm>
              <a:off y="5352246" x="156673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0" id="750"/>
            <p:cNvSpPr/>
            <p:nvPr/>
          </p:nvSpPr>
          <p:spPr>
            <a:xfrm>
              <a:off y="5415389" x="152131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1" id="751"/>
            <p:cNvSpPr/>
            <p:nvPr/>
          </p:nvSpPr>
          <p:spPr>
            <a:xfrm>
              <a:off y="4887731" x="22329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2" id="752"/>
            <p:cNvSpPr/>
            <p:nvPr/>
          </p:nvSpPr>
          <p:spPr>
            <a:xfrm>
              <a:off y="4697324" x="267202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3" id="753"/>
            <p:cNvSpPr/>
            <p:nvPr/>
          </p:nvSpPr>
          <p:spPr>
            <a:xfrm>
              <a:off y="3101868" x="294455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4" id="754"/>
            <p:cNvSpPr/>
            <p:nvPr/>
          </p:nvSpPr>
          <p:spPr>
            <a:xfrm>
              <a:off y="5019401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5" id="755"/>
            <p:cNvSpPr/>
            <p:nvPr/>
          </p:nvSpPr>
          <p:spPr>
            <a:xfrm>
              <a:off y="5339030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6" id="756"/>
            <p:cNvSpPr/>
            <p:nvPr/>
          </p:nvSpPr>
          <p:spPr>
            <a:xfrm>
              <a:off y="4573731" x="267202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7" id="757"/>
            <p:cNvSpPr/>
            <p:nvPr/>
          </p:nvSpPr>
          <p:spPr>
            <a:xfrm>
              <a:off y="4469472" x="273258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8" id="758"/>
            <p:cNvSpPr/>
            <p:nvPr/>
          </p:nvSpPr>
          <p:spPr>
            <a:xfrm>
              <a:off y="4868641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59" id="759"/>
            <p:cNvSpPr/>
            <p:nvPr/>
          </p:nvSpPr>
          <p:spPr>
            <a:xfrm>
              <a:off y="3533099" x="339878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0" id="760"/>
            <p:cNvSpPr/>
            <p:nvPr/>
          </p:nvSpPr>
          <p:spPr>
            <a:xfrm>
              <a:off y="4565899" x="282343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1" id="761"/>
            <p:cNvSpPr/>
            <p:nvPr/>
          </p:nvSpPr>
          <p:spPr>
            <a:xfrm>
              <a:off y="4886997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2" id="762"/>
            <p:cNvSpPr/>
            <p:nvPr/>
          </p:nvSpPr>
          <p:spPr>
            <a:xfrm>
              <a:off y="5359833" x="1748424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3" id="763"/>
            <p:cNvSpPr/>
            <p:nvPr/>
          </p:nvSpPr>
          <p:spPr>
            <a:xfrm>
              <a:off y="4976082" x="19301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4" id="764"/>
            <p:cNvSpPr/>
            <p:nvPr/>
          </p:nvSpPr>
          <p:spPr>
            <a:xfrm>
              <a:off y="5079117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5" id="765"/>
            <p:cNvSpPr/>
            <p:nvPr/>
          </p:nvSpPr>
          <p:spPr>
            <a:xfrm>
              <a:off y="3752385" x="297484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6" id="766"/>
            <p:cNvSpPr/>
            <p:nvPr/>
          </p:nvSpPr>
          <p:spPr>
            <a:xfrm>
              <a:off y="5306235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7" id="767"/>
            <p:cNvSpPr/>
            <p:nvPr/>
          </p:nvSpPr>
          <p:spPr>
            <a:xfrm>
              <a:off y="5441576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8" id="768"/>
            <p:cNvSpPr/>
            <p:nvPr/>
          </p:nvSpPr>
          <p:spPr>
            <a:xfrm>
              <a:off y="5304522" x="167272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69" id="769"/>
            <p:cNvSpPr/>
            <p:nvPr/>
          </p:nvSpPr>
          <p:spPr>
            <a:xfrm>
              <a:off y="4268296" x="264173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0" id="770"/>
            <p:cNvSpPr/>
            <p:nvPr/>
          </p:nvSpPr>
          <p:spPr>
            <a:xfrm>
              <a:off y="5400215" x="173328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1" id="771"/>
            <p:cNvSpPr/>
            <p:nvPr/>
          </p:nvSpPr>
          <p:spPr>
            <a:xfrm>
              <a:off y="5076670" x="200582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2" id="772"/>
            <p:cNvSpPr/>
            <p:nvPr/>
          </p:nvSpPr>
          <p:spPr>
            <a:xfrm>
              <a:off y="5339275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3" id="773"/>
            <p:cNvSpPr/>
            <p:nvPr/>
          </p:nvSpPr>
          <p:spPr>
            <a:xfrm>
              <a:off y="3519638" x="285371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4" id="774"/>
            <p:cNvSpPr/>
            <p:nvPr/>
          </p:nvSpPr>
          <p:spPr>
            <a:xfrm>
              <a:off y="5380391" x="16575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5" id="775"/>
            <p:cNvSpPr/>
            <p:nvPr/>
          </p:nvSpPr>
          <p:spPr>
            <a:xfrm>
              <a:off y="5399726" x="167272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6" id="776"/>
            <p:cNvSpPr/>
            <p:nvPr/>
          </p:nvSpPr>
          <p:spPr>
            <a:xfrm>
              <a:off y="3606276" x="277800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7" id="777"/>
            <p:cNvSpPr/>
            <p:nvPr/>
          </p:nvSpPr>
          <p:spPr>
            <a:xfrm>
              <a:off y="5152050" x="188469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8" id="778"/>
            <p:cNvSpPr/>
            <p:nvPr/>
          </p:nvSpPr>
          <p:spPr>
            <a:xfrm>
              <a:off y="5300362" x="18998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79" id="779"/>
            <p:cNvSpPr/>
            <p:nvPr/>
          </p:nvSpPr>
          <p:spPr>
            <a:xfrm>
              <a:off y="3109210" x="339878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0" id="780"/>
            <p:cNvSpPr/>
            <p:nvPr/>
          </p:nvSpPr>
          <p:spPr>
            <a:xfrm>
              <a:off y="5234771" x="20361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1" id="781"/>
            <p:cNvSpPr/>
            <p:nvPr/>
          </p:nvSpPr>
          <p:spPr>
            <a:xfrm>
              <a:off y="5373294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2" id="782"/>
            <p:cNvSpPr/>
            <p:nvPr/>
          </p:nvSpPr>
          <p:spPr>
            <a:xfrm>
              <a:off y="5169426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3" id="783"/>
            <p:cNvSpPr/>
            <p:nvPr/>
          </p:nvSpPr>
          <p:spPr>
            <a:xfrm>
              <a:off y="5314312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4" id="784"/>
            <p:cNvSpPr/>
            <p:nvPr/>
          </p:nvSpPr>
          <p:spPr>
            <a:xfrm>
              <a:off y="1911212" x="415583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5" id="785"/>
            <p:cNvSpPr/>
            <p:nvPr/>
          </p:nvSpPr>
          <p:spPr>
            <a:xfrm>
              <a:off y="5347107" x="17030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6" id="786"/>
            <p:cNvSpPr/>
            <p:nvPr/>
          </p:nvSpPr>
          <p:spPr>
            <a:xfrm>
              <a:off y="1317719" x="377730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7" id="787"/>
            <p:cNvSpPr/>
            <p:nvPr/>
          </p:nvSpPr>
          <p:spPr>
            <a:xfrm>
              <a:off y="4512301" x="268716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8" id="788"/>
            <p:cNvSpPr/>
            <p:nvPr/>
          </p:nvSpPr>
          <p:spPr>
            <a:xfrm>
              <a:off y="5387733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89" id="789"/>
            <p:cNvSpPr/>
            <p:nvPr/>
          </p:nvSpPr>
          <p:spPr>
            <a:xfrm>
              <a:off y="4965803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0" id="790"/>
            <p:cNvSpPr/>
            <p:nvPr/>
          </p:nvSpPr>
          <p:spPr>
            <a:xfrm>
              <a:off y="5051951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1" id="791"/>
            <p:cNvSpPr/>
            <p:nvPr/>
          </p:nvSpPr>
          <p:spPr>
            <a:xfrm>
              <a:off y="5246029" x="168786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2" id="792"/>
            <p:cNvSpPr/>
            <p:nvPr/>
          </p:nvSpPr>
          <p:spPr>
            <a:xfrm>
              <a:off y="5443779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3" id="793"/>
            <p:cNvSpPr/>
            <p:nvPr/>
          </p:nvSpPr>
          <p:spPr>
            <a:xfrm>
              <a:off y="4989787" x="218751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4" id="794"/>
            <p:cNvSpPr/>
            <p:nvPr/>
          </p:nvSpPr>
          <p:spPr>
            <a:xfrm>
              <a:off y="5418081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5" id="795"/>
            <p:cNvSpPr/>
            <p:nvPr/>
          </p:nvSpPr>
          <p:spPr>
            <a:xfrm>
              <a:off y="4990522" x="2899135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6" id="796"/>
            <p:cNvSpPr/>
            <p:nvPr/>
          </p:nvSpPr>
          <p:spPr>
            <a:xfrm>
              <a:off y="5298648" x="188469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7" id="797"/>
            <p:cNvSpPr/>
            <p:nvPr/>
          </p:nvSpPr>
          <p:spPr>
            <a:xfrm>
              <a:off y="4964824" x="220265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8" id="798"/>
            <p:cNvSpPr/>
            <p:nvPr/>
          </p:nvSpPr>
          <p:spPr>
            <a:xfrm>
              <a:off y="2959185" x="302026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799" id="799"/>
            <p:cNvSpPr/>
            <p:nvPr/>
          </p:nvSpPr>
          <p:spPr>
            <a:xfrm>
              <a:off y="3423211" x="332308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0" id="800"/>
            <p:cNvSpPr/>
            <p:nvPr/>
          </p:nvSpPr>
          <p:spPr>
            <a:xfrm>
              <a:off y="4545830" x="268716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1" id="801"/>
            <p:cNvSpPr/>
            <p:nvPr/>
          </p:nvSpPr>
          <p:spPr>
            <a:xfrm>
              <a:off y="4659634" x="2581176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2" id="802"/>
            <p:cNvSpPr/>
            <p:nvPr/>
          </p:nvSpPr>
          <p:spPr>
            <a:xfrm>
              <a:off y="5302075" x="16575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3" id="803"/>
            <p:cNvSpPr/>
            <p:nvPr/>
          </p:nvSpPr>
          <p:spPr>
            <a:xfrm>
              <a:off y="4047541" x="295969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4" id="804"/>
            <p:cNvSpPr/>
            <p:nvPr/>
          </p:nvSpPr>
          <p:spPr>
            <a:xfrm>
              <a:off y="5136141" x="19603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5" id="805"/>
            <p:cNvSpPr/>
            <p:nvPr/>
          </p:nvSpPr>
          <p:spPr>
            <a:xfrm>
              <a:off y="5397034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6" id="806"/>
            <p:cNvSpPr/>
            <p:nvPr/>
          </p:nvSpPr>
          <p:spPr>
            <a:xfrm>
              <a:off y="5178971" x="200582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7" id="807"/>
            <p:cNvSpPr/>
            <p:nvPr/>
          </p:nvSpPr>
          <p:spPr>
            <a:xfrm>
              <a:off y="4245046" x="311110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8" id="808"/>
            <p:cNvSpPr/>
            <p:nvPr/>
          </p:nvSpPr>
          <p:spPr>
            <a:xfrm>
              <a:off y="5407802" x="173328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09" id="809"/>
            <p:cNvSpPr/>
            <p:nvPr/>
          </p:nvSpPr>
          <p:spPr>
            <a:xfrm>
              <a:off y="1888451" x="368646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0" id="810"/>
            <p:cNvSpPr/>
            <p:nvPr/>
          </p:nvSpPr>
          <p:spPr>
            <a:xfrm>
              <a:off y="5386020" x="161215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1" id="811"/>
            <p:cNvSpPr/>
            <p:nvPr/>
          </p:nvSpPr>
          <p:spPr>
            <a:xfrm>
              <a:off y="5424934" x="161215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2" id="812"/>
            <p:cNvSpPr/>
            <p:nvPr/>
          </p:nvSpPr>
          <p:spPr>
            <a:xfrm>
              <a:off y="5110444" x="188469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3" id="813"/>
            <p:cNvSpPr/>
            <p:nvPr/>
          </p:nvSpPr>
          <p:spPr>
            <a:xfrm>
              <a:off y="4054149" x="305054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4" id="814"/>
            <p:cNvSpPr/>
            <p:nvPr/>
          </p:nvSpPr>
          <p:spPr>
            <a:xfrm>
              <a:off y="1143464" x="457977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5" id="815"/>
            <p:cNvSpPr/>
            <p:nvPr/>
          </p:nvSpPr>
          <p:spPr>
            <a:xfrm>
              <a:off y="3951603" x="315653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6" id="816"/>
            <p:cNvSpPr/>
            <p:nvPr/>
          </p:nvSpPr>
          <p:spPr>
            <a:xfrm>
              <a:off y="5446960" x="167272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7" id="817"/>
            <p:cNvSpPr/>
            <p:nvPr/>
          </p:nvSpPr>
          <p:spPr>
            <a:xfrm>
              <a:off y="4111173" x="264173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8" id="818"/>
            <p:cNvSpPr/>
            <p:nvPr/>
          </p:nvSpPr>
          <p:spPr>
            <a:xfrm>
              <a:off y="4748964" x="19301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19" id="819"/>
            <p:cNvSpPr/>
            <p:nvPr/>
          </p:nvSpPr>
          <p:spPr>
            <a:xfrm>
              <a:off y="5234771" x="191497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0" id="820"/>
            <p:cNvSpPr/>
            <p:nvPr/>
          </p:nvSpPr>
          <p:spPr>
            <a:xfrm>
              <a:off y="4443040" x="274772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1" id="821"/>
            <p:cNvSpPr/>
            <p:nvPr/>
          </p:nvSpPr>
          <p:spPr>
            <a:xfrm>
              <a:off y="4368639" x="286885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2" id="822"/>
            <p:cNvSpPr/>
            <p:nvPr/>
          </p:nvSpPr>
          <p:spPr>
            <a:xfrm>
              <a:off y="5453568" x="156673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3" id="823"/>
            <p:cNvSpPr/>
            <p:nvPr/>
          </p:nvSpPr>
          <p:spPr>
            <a:xfrm>
              <a:off y="1506902" x="350477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4" id="824"/>
            <p:cNvSpPr/>
            <p:nvPr/>
          </p:nvSpPr>
          <p:spPr>
            <a:xfrm>
              <a:off y="5328262" x="165757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5" id="825"/>
            <p:cNvSpPr/>
            <p:nvPr/>
          </p:nvSpPr>
          <p:spPr>
            <a:xfrm>
              <a:off y="3680677" x="294455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6" id="826"/>
            <p:cNvSpPr/>
            <p:nvPr/>
          </p:nvSpPr>
          <p:spPr>
            <a:xfrm>
              <a:off y="4535796" x="274772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7" id="827"/>
            <p:cNvSpPr/>
            <p:nvPr/>
          </p:nvSpPr>
          <p:spPr>
            <a:xfrm>
              <a:off y="1936909" x="417097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8" id="828"/>
            <p:cNvSpPr/>
            <p:nvPr/>
          </p:nvSpPr>
          <p:spPr>
            <a:xfrm>
              <a:off y="4226445" x="291427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29" id="829"/>
            <p:cNvSpPr/>
            <p:nvPr/>
          </p:nvSpPr>
          <p:spPr>
            <a:xfrm>
              <a:off y="3386990" x="264173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0" id="830"/>
            <p:cNvSpPr/>
            <p:nvPr/>
          </p:nvSpPr>
          <p:spPr>
            <a:xfrm>
              <a:off y="4167219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1" id="831"/>
            <p:cNvSpPr/>
            <p:nvPr/>
          </p:nvSpPr>
          <p:spPr>
            <a:xfrm>
              <a:off y="3435448" x="371674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2" id="832"/>
            <p:cNvSpPr/>
            <p:nvPr/>
          </p:nvSpPr>
          <p:spPr>
            <a:xfrm>
              <a:off y="5378189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3" id="833"/>
            <p:cNvSpPr/>
            <p:nvPr/>
          </p:nvSpPr>
          <p:spPr>
            <a:xfrm>
              <a:off y="5229877" x="177870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4" id="834"/>
            <p:cNvSpPr/>
            <p:nvPr/>
          </p:nvSpPr>
          <p:spPr>
            <a:xfrm>
              <a:off y="4990032" x="218751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5" id="835"/>
            <p:cNvSpPr/>
            <p:nvPr/>
          </p:nvSpPr>
          <p:spPr>
            <a:xfrm>
              <a:off y="4956503" x="218751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6" id="836"/>
            <p:cNvSpPr/>
            <p:nvPr/>
          </p:nvSpPr>
          <p:spPr>
            <a:xfrm>
              <a:off y="3610437" x="274772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7" id="837"/>
            <p:cNvSpPr/>
            <p:nvPr/>
          </p:nvSpPr>
          <p:spPr>
            <a:xfrm>
              <a:off y="4736237" x="2490330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8" id="838"/>
            <p:cNvSpPr/>
            <p:nvPr/>
          </p:nvSpPr>
          <p:spPr>
            <a:xfrm>
              <a:off y="4477059" x="274772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39" id="839"/>
            <p:cNvSpPr/>
            <p:nvPr/>
          </p:nvSpPr>
          <p:spPr>
            <a:xfrm>
              <a:off y="5179705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0" id="840"/>
            <p:cNvSpPr/>
            <p:nvPr/>
          </p:nvSpPr>
          <p:spPr>
            <a:xfrm>
              <a:off y="4933008" x="255089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1" id="841"/>
            <p:cNvSpPr/>
            <p:nvPr/>
          </p:nvSpPr>
          <p:spPr>
            <a:xfrm>
              <a:off y="5375252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2" id="842"/>
            <p:cNvSpPr/>
            <p:nvPr/>
          </p:nvSpPr>
          <p:spPr>
            <a:xfrm>
              <a:off y="5408781" x="153645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3" id="843"/>
            <p:cNvSpPr/>
            <p:nvPr/>
          </p:nvSpPr>
          <p:spPr>
            <a:xfrm>
              <a:off y="5016709" x="221779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4" id="844"/>
            <p:cNvSpPr/>
            <p:nvPr/>
          </p:nvSpPr>
          <p:spPr>
            <a:xfrm>
              <a:off y="4338781" x="289913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5" id="845"/>
            <p:cNvSpPr/>
            <p:nvPr/>
          </p:nvSpPr>
          <p:spPr>
            <a:xfrm>
              <a:off y="5455771" x="1597015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6" id="846"/>
            <p:cNvSpPr/>
            <p:nvPr/>
          </p:nvSpPr>
          <p:spPr>
            <a:xfrm>
              <a:off y="5383573" x="158187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7" id="847"/>
            <p:cNvSpPr/>
            <p:nvPr/>
          </p:nvSpPr>
          <p:spPr>
            <a:xfrm>
              <a:off y="5010835" x="227835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8" id="848"/>
            <p:cNvSpPr/>
            <p:nvPr/>
          </p:nvSpPr>
          <p:spPr>
            <a:xfrm>
              <a:off y="4872312" x="221779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49" id="849"/>
            <p:cNvSpPr/>
            <p:nvPr/>
          </p:nvSpPr>
          <p:spPr>
            <a:xfrm>
              <a:off y="4503001" x="2641739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0" id="850"/>
            <p:cNvSpPr/>
            <p:nvPr/>
          </p:nvSpPr>
          <p:spPr>
            <a:xfrm>
              <a:off y="4584010" x="265688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1" id="851"/>
            <p:cNvSpPr/>
            <p:nvPr/>
          </p:nvSpPr>
          <p:spPr>
            <a:xfrm>
              <a:off y="5336094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2" id="852"/>
            <p:cNvSpPr/>
            <p:nvPr/>
          </p:nvSpPr>
          <p:spPr>
            <a:xfrm>
              <a:off y="4008138" x="324737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3" id="853"/>
            <p:cNvSpPr/>
            <p:nvPr/>
          </p:nvSpPr>
          <p:spPr>
            <a:xfrm>
              <a:off y="5310641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4" id="854"/>
            <p:cNvSpPr/>
            <p:nvPr/>
          </p:nvSpPr>
          <p:spPr>
            <a:xfrm>
              <a:off y="4281757" x="267202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5" id="855"/>
            <p:cNvSpPr/>
            <p:nvPr/>
          </p:nvSpPr>
          <p:spPr>
            <a:xfrm>
              <a:off y="5319941" x="173328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6" id="856"/>
            <p:cNvSpPr/>
            <p:nvPr/>
          </p:nvSpPr>
          <p:spPr>
            <a:xfrm>
              <a:off y="5141036" x="19149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7" id="857"/>
            <p:cNvSpPr/>
            <p:nvPr/>
          </p:nvSpPr>
          <p:spPr>
            <a:xfrm>
              <a:off y="5357141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8" id="858"/>
            <p:cNvSpPr/>
            <p:nvPr/>
          </p:nvSpPr>
          <p:spPr>
            <a:xfrm>
              <a:off y="5321409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59" id="859"/>
            <p:cNvSpPr/>
            <p:nvPr/>
          </p:nvSpPr>
          <p:spPr>
            <a:xfrm>
              <a:off y="5295956" x="173328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0" id="860"/>
            <p:cNvSpPr/>
            <p:nvPr/>
          </p:nvSpPr>
          <p:spPr>
            <a:xfrm>
              <a:off y="4886997" x="2581176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1" id="861"/>
            <p:cNvSpPr/>
            <p:nvPr/>
          </p:nvSpPr>
          <p:spPr>
            <a:xfrm>
              <a:off y="5096249" x="19301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2" id="862"/>
            <p:cNvSpPr/>
            <p:nvPr/>
          </p:nvSpPr>
          <p:spPr>
            <a:xfrm>
              <a:off y="4633936" x="233892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3" id="863"/>
            <p:cNvSpPr/>
            <p:nvPr/>
          </p:nvSpPr>
          <p:spPr>
            <a:xfrm>
              <a:off y="4786409" x="22480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4" id="864"/>
            <p:cNvSpPr/>
            <p:nvPr/>
          </p:nvSpPr>
          <p:spPr>
            <a:xfrm>
              <a:off y="4879899" x="227835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5" id="865"/>
            <p:cNvSpPr/>
            <p:nvPr/>
          </p:nvSpPr>
          <p:spPr>
            <a:xfrm>
              <a:off y="4041423" x="268716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6" id="866"/>
            <p:cNvSpPr/>
            <p:nvPr/>
          </p:nvSpPr>
          <p:spPr>
            <a:xfrm>
              <a:off y="5389202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7" id="867"/>
            <p:cNvSpPr/>
            <p:nvPr/>
          </p:nvSpPr>
          <p:spPr>
            <a:xfrm>
              <a:off y="3265599" x="339878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8" id="868"/>
            <p:cNvSpPr/>
            <p:nvPr/>
          </p:nvSpPr>
          <p:spPr>
            <a:xfrm>
              <a:off y="4964579" x="197553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69" id="869"/>
            <p:cNvSpPr/>
            <p:nvPr/>
          </p:nvSpPr>
          <p:spPr>
            <a:xfrm>
              <a:off y="5395810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0" id="870"/>
            <p:cNvSpPr/>
            <p:nvPr/>
          </p:nvSpPr>
          <p:spPr>
            <a:xfrm>
              <a:off y="5383573" x="177870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1" id="871"/>
            <p:cNvSpPr/>
            <p:nvPr/>
          </p:nvSpPr>
          <p:spPr>
            <a:xfrm>
              <a:off y="5427137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2" id="872"/>
            <p:cNvSpPr/>
            <p:nvPr/>
          </p:nvSpPr>
          <p:spPr>
            <a:xfrm>
              <a:off y="4937413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3" id="873"/>
            <p:cNvSpPr/>
            <p:nvPr/>
          </p:nvSpPr>
          <p:spPr>
            <a:xfrm>
              <a:off y="5351023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4" id="874"/>
            <p:cNvSpPr/>
            <p:nvPr/>
          </p:nvSpPr>
          <p:spPr>
            <a:xfrm>
              <a:off y="4549501" x="250547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5" id="875"/>
            <p:cNvSpPr/>
            <p:nvPr/>
          </p:nvSpPr>
          <p:spPr>
            <a:xfrm>
              <a:off y="5118031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6" id="876"/>
            <p:cNvSpPr/>
            <p:nvPr/>
          </p:nvSpPr>
          <p:spPr>
            <a:xfrm>
              <a:off y="4466290" x="28234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7" id="877"/>
            <p:cNvSpPr/>
            <p:nvPr/>
          </p:nvSpPr>
          <p:spPr>
            <a:xfrm>
              <a:off y="5377944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8" id="878"/>
            <p:cNvSpPr/>
            <p:nvPr/>
          </p:nvSpPr>
          <p:spPr>
            <a:xfrm>
              <a:off y="5449163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79" id="879"/>
            <p:cNvSpPr/>
            <p:nvPr/>
          </p:nvSpPr>
          <p:spPr>
            <a:xfrm>
              <a:off y="3864721" x="271744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0" id="880"/>
            <p:cNvSpPr/>
            <p:nvPr/>
          </p:nvSpPr>
          <p:spPr>
            <a:xfrm>
              <a:off y="5302564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1" id="881"/>
            <p:cNvSpPr/>
            <p:nvPr/>
          </p:nvSpPr>
          <p:spPr>
            <a:xfrm>
              <a:off y="4421013" x="250547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2" id="882"/>
            <p:cNvSpPr/>
            <p:nvPr/>
          </p:nvSpPr>
          <p:spPr>
            <a:xfrm>
              <a:off y="4698792" x="300512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3" id="883"/>
            <p:cNvSpPr/>
            <p:nvPr/>
          </p:nvSpPr>
          <p:spPr>
            <a:xfrm>
              <a:off y="4774662" x="229349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4" id="884"/>
            <p:cNvSpPr/>
            <p:nvPr/>
          </p:nvSpPr>
          <p:spPr>
            <a:xfrm>
              <a:off y="5284943" x="159701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5" id="885"/>
            <p:cNvSpPr/>
            <p:nvPr/>
          </p:nvSpPr>
          <p:spPr>
            <a:xfrm>
              <a:off y="5140547" x="197553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6" id="886"/>
            <p:cNvSpPr/>
            <p:nvPr/>
          </p:nvSpPr>
          <p:spPr>
            <a:xfrm>
              <a:off y="5328262" x="18998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7" id="887"/>
            <p:cNvSpPr/>
            <p:nvPr/>
          </p:nvSpPr>
          <p:spPr>
            <a:xfrm>
              <a:off y="5435947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8" id="888"/>
            <p:cNvSpPr/>
            <p:nvPr/>
          </p:nvSpPr>
          <p:spPr>
            <a:xfrm>
              <a:off y="5405355" x="15970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89" id="889"/>
            <p:cNvSpPr/>
            <p:nvPr/>
          </p:nvSpPr>
          <p:spPr>
            <a:xfrm>
              <a:off y="4885528" x="208152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0" id="890"/>
            <p:cNvSpPr/>
            <p:nvPr/>
          </p:nvSpPr>
          <p:spPr>
            <a:xfrm>
              <a:off y="4686800" x="236920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1" id="891"/>
            <p:cNvSpPr/>
            <p:nvPr/>
          </p:nvSpPr>
          <p:spPr>
            <a:xfrm>
              <a:off y="4608239" x="271744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2" id="892"/>
            <p:cNvSpPr/>
            <p:nvPr/>
          </p:nvSpPr>
          <p:spPr>
            <a:xfrm>
              <a:off y="5258022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3" id="893"/>
            <p:cNvSpPr/>
            <p:nvPr/>
          </p:nvSpPr>
          <p:spPr>
            <a:xfrm>
              <a:off y="4815288" x="218751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4" id="894"/>
            <p:cNvSpPr/>
            <p:nvPr/>
          </p:nvSpPr>
          <p:spPr>
            <a:xfrm>
              <a:off y="5164287" x="220265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5" id="895"/>
            <p:cNvSpPr/>
            <p:nvPr/>
          </p:nvSpPr>
          <p:spPr>
            <a:xfrm>
              <a:off y="5374028" x="152131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6" id="896"/>
            <p:cNvSpPr/>
            <p:nvPr/>
          </p:nvSpPr>
          <p:spPr>
            <a:xfrm>
              <a:off y="5238687" x="19755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7" id="897"/>
            <p:cNvSpPr/>
            <p:nvPr/>
          </p:nvSpPr>
          <p:spPr>
            <a:xfrm>
              <a:off y="4986850" x="2232934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8" id="898"/>
            <p:cNvSpPr/>
            <p:nvPr/>
          </p:nvSpPr>
          <p:spPr>
            <a:xfrm>
              <a:off y="5341723" x="16272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899" id="899"/>
            <p:cNvSpPr/>
            <p:nvPr/>
          </p:nvSpPr>
          <p:spPr>
            <a:xfrm>
              <a:off y="4323117" x="268716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0" id="900"/>
            <p:cNvSpPr/>
            <p:nvPr/>
          </p:nvSpPr>
          <p:spPr>
            <a:xfrm>
              <a:off y="3996635" x="2641739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1" id="901"/>
            <p:cNvSpPr/>
            <p:nvPr/>
          </p:nvSpPr>
          <p:spPr>
            <a:xfrm>
              <a:off y="5289593" x="1945256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2" id="902"/>
            <p:cNvSpPr/>
            <p:nvPr/>
          </p:nvSpPr>
          <p:spPr>
            <a:xfrm>
              <a:off y="5303543" x="174842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3" id="903"/>
            <p:cNvSpPr/>
            <p:nvPr/>
          </p:nvSpPr>
          <p:spPr>
            <a:xfrm>
              <a:off y="5094781" x="214208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4" id="904"/>
            <p:cNvSpPr/>
            <p:nvPr/>
          </p:nvSpPr>
          <p:spPr>
            <a:xfrm>
              <a:off y="2717383" x="324737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5" id="905"/>
            <p:cNvSpPr/>
            <p:nvPr/>
          </p:nvSpPr>
          <p:spPr>
            <a:xfrm>
              <a:off y="5463847" x="147588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6" id="906"/>
            <p:cNvSpPr/>
            <p:nvPr/>
          </p:nvSpPr>
          <p:spPr>
            <a:xfrm>
              <a:off y="5473637" x="152131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7" id="907"/>
            <p:cNvSpPr/>
            <p:nvPr/>
          </p:nvSpPr>
          <p:spPr>
            <a:xfrm>
              <a:off y="3722038" x="311110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8" id="908"/>
            <p:cNvSpPr/>
            <p:nvPr/>
          </p:nvSpPr>
          <p:spPr>
            <a:xfrm>
              <a:off y="5325080" x="173328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09" id="909"/>
            <p:cNvSpPr/>
            <p:nvPr/>
          </p:nvSpPr>
          <p:spPr>
            <a:xfrm>
              <a:off y="4441571" x="264173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0" id="910"/>
            <p:cNvSpPr/>
            <p:nvPr/>
          </p:nvSpPr>
          <p:spPr>
            <a:xfrm>
              <a:off y="4937413" x="224807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1" id="911"/>
            <p:cNvSpPr/>
            <p:nvPr/>
          </p:nvSpPr>
          <p:spPr>
            <a:xfrm>
              <a:off y="5240645" x="182412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2" id="912"/>
            <p:cNvSpPr/>
            <p:nvPr/>
          </p:nvSpPr>
          <p:spPr>
            <a:xfrm>
              <a:off y="5036777" x="205124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3" id="913"/>
            <p:cNvSpPr/>
            <p:nvPr/>
          </p:nvSpPr>
          <p:spPr>
            <a:xfrm>
              <a:off y="5330464" x="180898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4" id="914"/>
            <p:cNvSpPr/>
            <p:nvPr/>
          </p:nvSpPr>
          <p:spPr>
            <a:xfrm>
              <a:off y="4783717" x="233892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5" id="915"/>
            <p:cNvSpPr/>
            <p:nvPr/>
          </p:nvSpPr>
          <p:spPr>
            <a:xfrm>
              <a:off y="5463113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6" id="916"/>
            <p:cNvSpPr/>
            <p:nvPr/>
          </p:nvSpPr>
          <p:spPr>
            <a:xfrm>
              <a:off y="4969719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7" id="917"/>
            <p:cNvSpPr/>
            <p:nvPr/>
          </p:nvSpPr>
          <p:spPr>
            <a:xfrm>
              <a:off y="4680926" x="249033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8" id="918"/>
            <p:cNvSpPr/>
            <p:nvPr/>
          </p:nvSpPr>
          <p:spPr>
            <a:xfrm>
              <a:off y="4742845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19" id="919"/>
            <p:cNvSpPr/>
            <p:nvPr/>
          </p:nvSpPr>
          <p:spPr>
            <a:xfrm>
              <a:off y="1336808" x="445865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0" id="920"/>
            <p:cNvSpPr/>
            <p:nvPr/>
          </p:nvSpPr>
          <p:spPr>
            <a:xfrm>
              <a:off y="1951838" x="417097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1" id="921"/>
            <p:cNvSpPr/>
            <p:nvPr/>
          </p:nvSpPr>
          <p:spPr>
            <a:xfrm>
              <a:off y="2167209" x="368646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2" id="922"/>
            <p:cNvSpPr/>
            <p:nvPr/>
          </p:nvSpPr>
          <p:spPr>
            <a:xfrm>
              <a:off y="5394097" x="159701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3" id="923"/>
            <p:cNvSpPr/>
            <p:nvPr/>
          </p:nvSpPr>
          <p:spPr>
            <a:xfrm>
              <a:off y="5389202" x="159701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4" id="924"/>
            <p:cNvSpPr/>
            <p:nvPr/>
          </p:nvSpPr>
          <p:spPr>
            <a:xfrm>
              <a:off y="3983909" x="297484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5" id="925"/>
            <p:cNvSpPr/>
            <p:nvPr/>
          </p:nvSpPr>
          <p:spPr>
            <a:xfrm>
              <a:off y="5365952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6" id="926"/>
            <p:cNvSpPr/>
            <p:nvPr/>
          </p:nvSpPr>
          <p:spPr>
            <a:xfrm>
              <a:off y="5156944" x="189983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7" id="927"/>
            <p:cNvSpPr/>
            <p:nvPr/>
          </p:nvSpPr>
          <p:spPr>
            <a:xfrm>
              <a:off y="4397763" x="264173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8" id="928"/>
            <p:cNvSpPr/>
            <p:nvPr/>
          </p:nvSpPr>
          <p:spPr>
            <a:xfrm>
              <a:off y="3656937" x="303540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29" id="929"/>
            <p:cNvSpPr/>
            <p:nvPr/>
          </p:nvSpPr>
          <p:spPr>
            <a:xfrm>
              <a:off y="4773438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0" id="930"/>
            <p:cNvSpPr/>
            <p:nvPr/>
          </p:nvSpPr>
          <p:spPr>
            <a:xfrm>
              <a:off y="5296935" x="16424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1" id="931"/>
            <p:cNvSpPr/>
            <p:nvPr/>
          </p:nvSpPr>
          <p:spPr>
            <a:xfrm>
              <a:off y="5262182" x="183927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2" id="932"/>
            <p:cNvSpPr/>
            <p:nvPr/>
          </p:nvSpPr>
          <p:spPr>
            <a:xfrm>
              <a:off y="2754338" x="439808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3" id="933"/>
            <p:cNvSpPr/>
            <p:nvPr/>
          </p:nvSpPr>
          <p:spPr>
            <a:xfrm>
              <a:off y="5297914" x="2096666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4" id="934"/>
            <p:cNvSpPr/>
            <p:nvPr/>
          </p:nvSpPr>
          <p:spPr>
            <a:xfrm>
              <a:off y="4781759" x="241462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5" id="935"/>
            <p:cNvSpPr/>
            <p:nvPr/>
          </p:nvSpPr>
          <p:spPr>
            <a:xfrm>
              <a:off y="4697324" x="249033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6" id="936"/>
            <p:cNvSpPr/>
            <p:nvPr/>
          </p:nvSpPr>
          <p:spPr>
            <a:xfrm>
              <a:off y="5228653" x="191497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7" id="937"/>
            <p:cNvSpPr/>
            <p:nvPr/>
          </p:nvSpPr>
          <p:spPr>
            <a:xfrm>
              <a:off y="4372800" x="303540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8" id="938"/>
            <p:cNvSpPr/>
            <p:nvPr/>
          </p:nvSpPr>
          <p:spPr>
            <a:xfrm>
              <a:off y="5225471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39" id="939"/>
            <p:cNvSpPr/>
            <p:nvPr/>
          </p:nvSpPr>
          <p:spPr>
            <a:xfrm>
              <a:off y="4325075" x="274772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0" id="940"/>
            <p:cNvSpPr/>
            <p:nvPr/>
          </p:nvSpPr>
          <p:spPr>
            <a:xfrm>
              <a:off y="5234282" x="189983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1" id="941"/>
            <p:cNvSpPr/>
            <p:nvPr/>
          </p:nvSpPr>
          <p:spPr>
            <a:xfrm>
              <a:off y="5408536" x="1551592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2" id="942"/>
            <p:cNvSpPr/>
            <p:nvPr/>
          </p:nvSpPr>
          <p:spPr>
            <a:xfrm>
              <a:off y="5353959" x="180898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3" id="943"/>
            <p:cNvSpPr/>
            <p:nvPr/>
          </p:nvSpPr>
          <p:spPr>
            <a:xfrm>
              <a:off y="5326549" x="173328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4" id="944"/>
            <p:cNvSpPr/>
            <p:nvPr/>
          </p:nvSpPr>
          <p:spPr>
            <a:xfrm>
              <a:off y="3741862" x="335336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5" id="945"/>
            <p:cNvSpPr/>
            <p:nvPr/>
          </p:nvSpPr>
          <p:spPr>
            <a:xfrm>
              <a:off y="3973385" x="286885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6" id="946"/>
            <p:cNvSpPr/>
            <p:nvPr/>
          </p:nvSpPr>
          <p:spPr>
            <a:xfrm>
              <a:off y="4776375" x="223293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7" id="947"/>
            <p:cNvSpPr/>
            <p:nvPr/>
          </p:nvSpPr>
          <p:spPr>
            <a:xfrm>
              <a:off y="4363255" x="2656880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8" id="948"/>
            <p:cNvSpPr/>
            <p:nvPr/>
          </p:nvSpPr>
          <p:spPr>
            <a:xfrm>
              <a:off y="5280538" x="1748424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49" id="949"/>
            <p:cNvSpPr/>
            <p:nvPr/>
          </p:nvSpPr>
          <p:spPr>
            <a:xfrm>
              <a:off y="5397768" x="1612156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0" id="950"/>
            <p:cNvSpPr/>
            <p:nvPr/>
          </p:nvSpPr>
          <p:spPr>
            <a:xfrm>
              <a:off y="4589394" x="2641739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1" id="951"/>
            <p:cNvSpPr/>
            <p:nvPr/>
          </p:nvSpPr>
          <p:spPr>
            <a:xfrm>
              <a:off y="3431532" x="341392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2" id="952"/>
            <p:cNvSpPr/>
            <p:nvPr/>
          </p:nvSpPr>
          <p:spPr>
            <a:xfrm>
              <a:off y="5458953" x="158187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3" id="953"/>
            <p:cNvSpPr/>
            <p:nvPr/>
          </p:nvSpPr>
          <p:spPr>
            <a:xfrm>
              <a:off y="2927614" x="382273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4" id="954"/>
            <p:cNvSpPr/>
            <p:nvPr/>
          </p:nvSpPr>
          <p:spPr>
            <a:xfrm>
              <a:off y="1161086" x="417097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5" id="955"/>
            <p:cNvSpPr/>
            <p:nvPr/>
          </p:nvSpPr>
          <p:spPr>
            <a:xfrm>
              <a:off y="1431278" x="379245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6" id="956"/>
            <p:cNvSpPr/>
            <p:nvPr/>
          </p:nvSpPr>
          <p:spPr>
            <a:xfrm>
              <a:off y="2376706" x="4261819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7" id="957"/>
            <p:cNvSpPr/>
            <p:nvPr/>
          </p:nvSpPr>
          <p:spPr>
            <a:xfrm>
              <a:off y="1909498" x="339878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8" id="958"/>
            <p:cNvSpPr/>
            <p:nvPr/>
          </p:nvSpPr>
          <p:spPr>
            <a:xfrm>
              <a:off y="5340254" x="1733283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59" id="959"/>
            <p:cNvSpPr/>
            <p:nvPr/>
          </p:nvSpPr>
          <p:spPr>
            <a:xfrm>
              <a:off y="4392623" x="265688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0" id="960"/>
            <p:cNvSpPr/>
            <p:nvPr/>
          </p:nvSpPr>
          <p:spPr>
            <a:xfrm>
              <a:off y="4930560" x="246004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1" id="961"/>
            <p:cNvSpPr/>
            <p:nvPr/>
          </p:nvSpPr>
          <p:spPr>
            <a:xfrm>
              <a:off y="4961153" x="239948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2" id="962"/>
            <p:cNvSpPr/>
            <p:nvPr/>
          </p:nvSpPr>
          <p:spPr>
            <a:xfrm>
              <a:off y="2921495" x="324737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3" id="963"/>
            <p:cNvSpPr/>
            <p:nvPr/>
          </p:nvSpPr>
          <p:spPr>
            <a:xfrm>
              <a:off y="4383568" x="233892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4" id="964"/>
            <p:cNvSpPr/>
            <p:nvPr/>
          </p:nvSpPr>
          <p:spPr>
            <a:xfrm>
              <a:off y="5430073" x="16575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5" id="965"/>
            <p:cNvSpPr/>
            <p:nvPr/>
          </p:nvSpPr>
          <p:spPr>
            <a:xfrm>
              <a:off y="5171384" x="1899834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6" id="966"/>
            <p:cNvSpPr/>
            <p:nvPr/>
          </p:nvSpPr>
          <p:spPr>
            <a:xfrm>
              <a:off y="3940590" x="318681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7" id="967"/>
            <p:cNvSpPr/>
            <p:nvPr/>
          </p:nvSpPr>
          <p:spPr>
            <a:xfrm>
              <a:off y="5291306" x="188469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8" id="968"/>
            <p:cNvSpPr/>
            <p:nvPr/>
          </p:nvSpPr>
          <p:spPr>
            <a:xfrm>
              <a:off y="5303298" x="183927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69" id="969"/>
            <p:cNvSpPr/>
            <p:nvPr/>
          </p:nvSpPr>
          <p:spPr>
            <a:xfrm>
              <a:off y="5339030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0" id="970"/>
            <p:cNvSpPr/>
            <p:nvPr/>
          </p:nvSpPr>
          <p:spPr>
            <a:xfrm>
              <a:off y="5256308" x="177870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1" id="971"/>
            <p:cNvSpPr/>
            <p:nvPr/>
          </p:nvSpPr>
          <p:spPr>
            <a:xfrm>
              <a:off y="5392628" x="173328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2" id="972"/>
            <p:cNvSpPr/>
            <p:nvPr/>
          </p:nvSpPr>
          <p:spPr>
            <a:xfrm>
              <a:off y="4921505" x="218751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3" id="973"/>
            <p:cNvSpPr/>
            <p:nvPr/>
          </p:nvSpPr>
          <p:spPr>
            <a:xfrm>
              <a:off y="3943037" x="279314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4" id="974"/>
            <p:cNvSpPr/>
            <p:nvPr/>
          </p:nvSpPr>
          <p:spPr>
            <a:xfrm>
              <a:off y="4856894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5" id="975"/>
            <p:cNvSpPr/>
            <p:nvPr/>
          </p:nvSpPr>
          <p:spPr>
            <a:xfrm>
              <a:off y="5381860" x="158187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6" id="976"/>
            <p:cNvSpPr/>
            <p:nvPr/>
          </p:nvSpPr>
          <p:spPr>
            <a:xfrm>
              <a:off y="5258756" x="1945256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7" id="977"/>
            <p:cNvSpPr/>
            <p:nvPr/>
          </p:nvSpPr>
          <p:spPr>
            <a:xfrm>
              <a:off y="5311620" x="171814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8" id="978"/>
            <p:cNvSpPr/>
            <p:nvPr/>
          </p:nvSpPr>
          <p:spPr>
            <a:xfrm>
              <a:off y="5158168" x="1990679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79" id="979"/>
            <p:cNvSpPr/>
            <p:nvPr/>
          </p:nvSpPr>
          <p:spPr>
            <a:xfrm>
              <a:off y="3734764" x="264173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0" id="980"/>
            <p:cNvSpPr/>
            <p:nvPr/>
          </p:nvSpPr>
          <p:spPr>
            <a:xfrm>
              <a:off y="4511077" x="2641739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1" id="981"/>
            <p:cNvSpPr/>
            <p:nvPr/>
          </p:nvSpPr>
          <p:spPr>
            <a:xfrm>
              <a:off y="5044119" x="19755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2" id="982"/>
            <p:cNvSpPr/>
            <p:nvPr/>
          </p:nvSpPr>
          <p:spPr>
            <a:xfrm>
              <a:off y="3506178" x="267202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3" id="983"/>
            <p:cNvSpPr/>
            <p:nvPr/>
          </p:nvSpPr>
          <p:spPr>
            <a:xfrm>
              <a:off y="4058065" x="268716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4" id="984"/>
            <p:cNvSpPr/>
            <p:nvPr/>
          </p:nvSpPr>
          <p:spPr>
            <a:xfrm>
              <a:off y="2834368" x="350477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5" id="985"/>
            <p:cNvSpPr/>
            <p:nvPr/>
          </p:nvSpPr>
          <p:spPr>
            <a:xfrm>
              <a:off y="4723266" x="236920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6" id="986"/>
            <p:cNvSpPr/>
            <p:nvPr/>
          </p:nvSpPr>
          <p:spPr>
            <a:xfrm>
              <a:off y="3822381" x="3429068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7" id="987"/>
            <p:cNvSpPr/>
            <p:nvPr/>
          </p:nvSpPr>
          <p:spPr>
            <a:xfrm>
              <a:off y="5371336" x="155159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8" id="988"/>
            <p:cNvSpPr/>
            <p:nvPr/>
          </p:nvSpPr>
          <p:spPr>
            <a:xfrm>
              <a:off y="5022338" x="265688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89" id="989"/>
            <p:cNvSpPr/>
            <p:nvPr/>
          </p:nvSpPr>
          <p:spPr>
            <a:xfrm>
              <a:off y="3899718" x="2944558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0" id="990"/>
            <p:cNvSpPr/>
            <p:nvPr/>
          </p:nvSpPr>
          <p:spPr>
            <a:xfrm>
              <a:off y="5054643" x="2217793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1" id="991"/>
            <p:cNvSpPr/>
            <p:nvPr/>
          </p:nvSpPr>
          <p:spPr>
            <a:xfrm>
              <a:off y="5337807" x="1748424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2" id="992"/>
            <p:cNvSpPr/>
            <p:nvPr/>
          </p:nvSpPr>
          <p:spPr>
            <a:xfrm>
              <a:off y="1924672" x="4246678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3" id="993"/>
            <p:cNvSpPr/>
            <p:nvPr/>
          </p:nvSpPr>
          <p:spPr>
            <a:xfrm>
              <a:off y="3306226" x="3413927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4" id="994"/>
            <p:cNvSpPr/>
            <p:nvPr/>
          </p:nvSpPr>
          <p:spPr>
            <a:xfrm>
              <a:off y="5380391" x="1627297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5" id="995"/>
            <p:cNvSpPr/>
            <p:nvPr/>
          </p:nvSpPr>
          <p:spPr>
            <a:xfrm>
              <a:off y="4067365" x="2656880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6" id="996"/>
            <p:cNvSpPr/>
            <p:nvPr/>
          </p:nvSpPr>
          <p:spPr>
            <a:xfrm>
              <a:off y="5341967" x="16121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7" id="997"/>
            <p:cNvSpPr/>
            <p:nvPr/>
          </p:nvSpPr>
          <p:spPr>
            <a:xfrm>
              <a:off y="3197317" x="377730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8" id="998"/>
            <p:cNvSpPr/>
            <p:nvPr/>
          </p:nvSpPr>
          <p:spPr>
            <a:xfrm>
              <a:off y="5287880" x="188469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999" id="999"/>
            <p:cNvSpPr/>
            <p:nvPr/>
          </p:nvSpPr>
          <p:spPr>
            <a:xfrm>
              <a:off y="5441087" x="16424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0" id="1000"/>
            <p:cNvSpPr/>
            <p:nvPr/>
          </p:nvSpPr>
          <p:spPr>
            <a:xfrm>
              <a:off y="5254106" x="188469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1" id="1001"/>
            <p:cNvSpPr/>
            <p:nvPr/>
          </p:nvSpPr>
          <p:spPr>
            <a:xfrm>
              <a:off y="5363994" x="1627297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2" id="1002"/>
            <p:cNvSpPr/>
            <p:nvPr/>
          </p:nvSpPr>
          <p:spPr>
            <a:xfrm>
              <a:off y="5117052" x="2036102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3" id="1003"/>
            <p:cNvSpPr/>
            <p:nvPr/>
          </p:nvSpPr>
          <p:spPr>
            <a:xfrm>
              <a:off y="4997130" x="22480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4" id="1004"/>
            <p:cNvSpPr/>
            <p:nvPr/>
          </p:nvSpPr>
          <p:spPr>
            <a:xfrm>
              <a:off y="4058799" x="282343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5" id="1005"/>
            <p:cNvSpPr/>
            <p:nvPr/>
          </p:nvSpPr>
          <p:spPr>
            <a:xfrm>
              <a:off y="1563192" x="4685765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6" id="1006"/>
            <p:cNvSpPr/>
            <p:nvPr/>
          </p:nvSpPr>
          <p:spPr>
            <a:xfrm>
              <a:off y="4099670" x="3005122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7" id="1007"/>
            <p:cNvSpPr/>
            <p:nvPr/>
          </p:nvSpPr>
          <p:spPr>
            <a:xfrm>
              <a:off y="1602106" x="461006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8" id="1008"/>
            <p:cNvSpPr/>
            <p:nvPr/>
          </p:nvSpPr>
          <p:spPr>
            <a:xfrm>
              <a:off y="4837560" x="2248075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09" id="1009"/>
            <p:cNvSpPr/>
            <p:nvPr/>
          </p:nvSpPr>
          <p:spPr>
            <a:xfrm>
              <a:off y="4164282" x="265688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0" id="1010"/>
            <p:cNvSpPr/>
            <p:nvPr/>
          </p:nvSpPr>
          <p:spPr>
            <a:xfrm>
              <a:off y="4337312" x="2641739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1" id="1011"/>
            <p:cNvSpPr/>
            <p:nvPr/>
          </p:nvSpPr>
          <p:spPr>
            <a:xfrm>
              <a:off y="5352491" x="1733283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2" id="1012"/>
            <p:cNvSpPr/>
            <p:nvPr/>
          </p:nvSpPr>
          <p:spPr>
            <a:xfrm>
              <a:off y="5339030" x="1733283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3" id="1013"/>
            <p:cNvSpPr/>
            <p:nvPr/>
          </p:nvSpPr>
          <p:spPr>
            <a:xfrm>
              <a:off y="3246754" x="2823430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4" id="1014"/>
            <p:cNvSpPr/>
            <p:nvPr/>
          </p:nvSpPr>
          <p:spPr>
            <a:xfrm>
              <a:off y="5062720" x="1945256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5" id="1015"/>
            <p:cNvSpPr/>
            <p:nvPr/>
          </p:nvSpPr>
          <p:spPr>
            <a:xfrm>
              <a:off y="2887477" x="3701604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6" id="1016"/>
            <p:cNvSpPr/>
            <p:nvPr/>
          </p:nvSpPr>
          <p:spPr>
            <a:xfrm>
              <a:off y="5155476" x="1975538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7" id="1017"/>
            <p:cNvSpPr/>
            <p:nvPr/>
          </p:nvSpPr>
          <p:spPr>
            <a:xfrm>
              <a:off y="4986606" x="2248075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8" id="1018"/>
            <p:cNvSpPr/>
            <p:nvPr/>
          </p:nvSpPr>
          <p:spPr>
            <a:xfrm>
              <a:off y="5109220" x="1990679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oint 1019" id="1019"/>
            <p:cNvSpPr/>
            <p:nvPr/>
          </p:nvSpPr>
          <p:spPr>
            <a:xfrm>
              <a:off y="2981212" x="3474490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020" id="1020"/>
            <p:cNvSpPr/>
            <p:nvPr/>
          </p:nvSpPr>
          <p:spPr>
            <a:xfrm>
              <a:off y="5506758" x="974906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0</a:t>
              </a:r>
            </a:p>
          </p:txBody>
        </p:sp>
        <p:sp>
          <p:nvSpPr>
            <p:cNvPr name="Text 1021" id="1021"/>
            <p:cNvSpPr/>
            <p:nvPr/>
          </p:nvSpPr>
          <p:spPr>
            <a:xfrm>
              <a:off y="4283061" x="746306"/>
              <a:ext cy="139700" cx="3810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5000</a:t>
              </a:r>
            </a:p>
          </p:txBody>
        </p:sp>
        <p:sp>
          <p:nvSpPr>
            <p:cNvPr name="Text 1022" id="1022"/>
            <p:cNvSpPr/>
            <p:nvPr/>
          </p:nvSpPr>
          <p:spPr>
            <a:xfrm>
              <a:off y="3059364" x="670106"/>
              <a:ext cy="139700" cx="4572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10000</a:t>
              </a:r>
            </a:p>
          </p:txBody>
        </p:sp>
        <p:sp>
          <p:nvSpPr>
            <p:cNvPr name="Text 1023" id="1023"/>
            <p:cNvSpPr/>
            <p:nvPr/>
          </p:nvSpPr>
          <p:spPr>
            <a:xfrm>
              <a:off y="1835668" x="670106"/>
              <a:ext cy="139700" cx="4572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15000</a:t>
              </a:r>
            </a:p>
          </p:txBody>
        </p:sp>
        <p:sp>
          <p:nvSpPr>
            <p:cNvPr name="Polyline form 1024" id="1024"/>
            <p:cNvSpPr/>
            <p:nvPr/>
          </p:nvSpPr>
          <p:spPr>
            <a:xfrm>
              <a:off y="5589308" x="1163406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25" id="1025"/>
            <p:cNvSpPr/>
            <p:nvPr/>
          </p:nvSpPr>
          <p:spPr>
            <a:xfrm>
              <a:off y="4365611" x="1163406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26" id="1026"/>
            <p:cNvSpPr/>
            <p:nvPr/>
          </p:nvSpPr>
          <p:spPr>
            <a:xfrm>
              <a:off y="3141914" x="1163406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27" id="1027"/>
            <p:cNvSpPr/>
            <p:nvPr/>
          </p:nvSpPr>
          <p:spPr>
            <a:xfrm>
              <a:off y="1918218" x="1163406"/>
              <a:ext cy="0" cx="54150"/>
            </a:xfrm>
            <a:custGeom>
              <a:avLst/>
              <a:pathLst>
                <a:path h="0" w="54150">
                  <a:moveTo>
                    <a:pt y="0" x="0"/>
                  </a:moveTo>
                  <a:lnTo>
                    <a:pt y="0" x="5415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28" id="1028"/>
            <p:cNvSpPr/>
            <p:nvPr/>
          </p:nvSpPr>
          <p:spPr>
            <a:xfrm>
              <a:off y="5726411" x="2668814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29" id="1029"/>
            <p:cNvSpPr/>
            <p:nvPr/>
          </p:nvSpPr>
          <p:spPr>
            <a:xfrm>
              <a:off y="5726411" x="4182907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30" id="1030"/>
            <p:cNvSpPr/>
            <p:nvPr/>
          </p:nvSpPr>
          <p:spPr>
            <a:xfrm>
              <a:off y="5726411" x="5697001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lyline form 1031" id="1031"/>
            <p:cNvSpPr/>
            <p:nvPr/>
          </p:nvSpPr>
          <p:spPr>
            <a:xfrm>
              <a:off y="5726411" x="7211094"/>
              <a:ext cy="54150" cx="0"/>
            </a:xfrm>
            <a:custGeom>
              <a:avLst/>
              <a:pathLst>
                <a:path h="54150" w="0">
                  <a:moveTo>
                    <a:pt y="54150" x="0"/>
                  </a:moveTo>
                  <a:lnTo>
                    <a:pt y="0" x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1032" id="1032"/>
            <p:cNvSpPr/>
            <p:nvPr/>
          </p:nvSpPr>
          <p:spPr>
            <a:xfrm>
              <a:off y="5791261" x="2592614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1</a:t>
              </a:r>
            </a:p>
          </p:txBody>
        </p:sp>
        <p:sp>
          <p:nvSpPr>
            <p:cNvPr name="Text 1033" id="1033"/>
            <p:cNvSpPr/>
            <p:nvPr/>
          </p:nvSpPr>
          <p:spPr>
            <a:xfrm>
              <a:off y="5791261" x="4106707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2</a:t>
              </a:r>
            </a:p>
          </p:txBody>
        </p:sp>
        <p:sp>
          <p:nvSpPr>
            <p:cNvPr name="Text 1034" id="1034"/>
            <p:cNvSpPr/>
            <p:nvPr/>
          </p:nvSpPr>
          <p:spPr>
            <a:xfrm>
              <a:off y="5791261" x="5620801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3</a:t>
              </a:r>
            </a:p>
          </p:txBody>
        </p:sp>
        <p:sp>
          <p:nvSpPr>
            <p:cNvPr name="Text 1035" id="1035"/>
            <p:cNvSpPr/>
            <p:nvPr/>
          </p:nvSpPr>
          <p:spPr>
            <a:xfrm>
              <a:off y="5791261" x="7134894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ctr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Verdana"/>
                  <a:cs typeface="Verdana"/>
                </a:rPr>
                <a:t>4</a:t>
              </a:r>
            </a:p>
          </p:txBody>
        </p:sp>
        <p:sp>
          <p:nvSpPr>
            <p:cNvPr name="Text 1036" id="1036"/>
            <p:cNvSpPr/>
            <p:nvPr/>
          </p:nvSpPr>
          <p:spPr>
            <a:xfrm>
              <a:off y="5934887" x="4128428"/>
              <a:ext cy="203200" cx="4572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carat</a:t>
              </a:r>
            </a:p>
          </p:txBody>
        </p:sp>
        <p:sp>
          <p:nvSpPr>
            <p:cNvPr name="Text 1037" id="1037"/>
            <p:cNvSpPr/>
            <p:nvPr/>
          </p:nvSpPr>
          <p:spPr>
            <a:xfrm rot="-5400000">
              <a:off y="3142126" x="389320"/>
              <a:ext cy="203200" cx="42672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ctr" indent="0" marR="0" marL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price</a:t>
              </a:r>
            </a:p>
          </p:txBody>
        </p:sp>
        <p:sp>
          <p:nvSpPr>
            <p:cNvPr name="Rectangle 1038" id="1038"/>
            <p:cNvSpPr/>
            <p:nvPr/>
          </p:nvSpPr>
          <p:spPr>
            <a:xfrm>
              <a:off y="2602893" x="7616653"/>
              <a:ext cy="1281666" cx="9194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039" id="1039"/>
            <p:cNvSpPr/>
            <p:nvPr/>
          </p:nvSpPr>
          <p:spPr>
            <a:xfrm>
              <a:off y="2631643" x="7670803"/>
              <a:ext cy="139700" cx="2540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true"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cut</a:t>
              </a:r>
            </a:p>
          </p:txBody>
        </p:sp>
        <p:sp>
          <p:nvSpPr>
            <p:cNvPr name="Rectangle 1040" id="1040"/>
            <p:cNvSpPr/>
            <p:nvPr/>
          </p:nvSpPr>
          <p:spPr>
            <a:xfrm>
              <a:off y="2821775" x="7670803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041" id="1041"/>
            <p:cNvSpPr/>
            <p:nvPr/>
          </p:nvSpPr>
          <p:spPr>
            <a:xfrm>
              <a:off y="2895563" x="7744591"/>
              <a:ext cy="54150" cx="54150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042" id="1042"/>
            <p:cNvSpPr/>
            <p:nvPr/>
          </p:nvSpPr>
          <p:spPr>
            <a:xfrm>
              <a:off y="3023502" x="7670803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043" id="1043"/>
            <p:cNvSpPr/>
            <p:nvPr/>
          </p:nvSpPr>
          <p:spPr>
            <a:xfrm>
              <a:off y="3097290" x="7744591"/>
              <a:ext cy="54150" cx="54150"/>
            </a:xfrm>
            <a:prstGeom prst="ellipse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044" id="1044"/>
            <p:cNvSpPr/>
            <p:nvPr/>
          </p:nvSpPr>
          <p:spPr>
            <a:xfrm>
              <a:off y="3225228" x="7670803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045" id="1045"/>
            <p:cNvSpPr/>
            <p:nvPr/>
          </p:nvSpPr>
          <p:spPr>
            <a:xfrm>
              <a:off y="3299017" x="7744591"/>
              <a:ext cy="54150" cx="54150"/>
            </a:xfrm>
            <a:prstGeom prst="ellipse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046" id="1046"/>
            <p:cNvSpPr/>
            <p:nvPr/>
          </p:nvSpPr>
          <p:spPr>
            <a:xfrm>
              <a:off y="3426955" x="7670803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047" id="1047"/>
            <p:cNvSpPr/>
            <p:nvPr/>
          </p:nvSpPr>
          <p:spPr>
            <a:xfrm>
              <a:off y="3500744" x="7744591"/>
              <a:ext cy="54150" cx="54150"/>
            </a:xfrm>
            <a:prstGeom prst="ellipse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Rectangle 1048" id="1048"/>
            <p:cNvSpPr/>
            <p:nvPr/>
          </p:nvSpPr>
          <p:spPr>
            <a:xfrm>
              <a:off y="3628682" x="7670803"/>
              <a:ext cy="201727" cx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oint 1049" id="1049"/>
            <p:cNvSpPr/>
            <p:nvPr/>
          </p:nvSpPr>
          <p:spPr>
            <a:xfrm>
              <a:off y="3702470" x="7744591"/>
              <a:ext cy="54150" cx="54150"/>
            </a:xfrm>
            <a:prstGeom prst="ellipse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ext 1050" id="1050"/>
            <p:cNvSpPr/>
            <p:nvPr/>
          </p:nvSpPr>
          <p:spPr>
            <a:xfrm>
              <a:off y="2840088" x="7897746"/>
              <a:ext cy="139700" cx="25400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Fair</a:t>
              </a:r>
            </a:p>
          </p:txBody>
        </p:sp>
        <p:sp>
          <p:nvSpPr>
            <p:cNvPr name="Text 1051" id="1051"/>
            <p:cNvSpPr/>
            <p:nvPr/>
          </p:nvSpPr>
          <p:spPr>
            <a:xfrm>
              <a:off y="3041815" x="7897746"/>
              <a:ext cy="139700" cx="365125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Good</a:t>
              </a:r>
            </a:p>
          </p:txBody>
        </p:sp>
        <p:sp>
          <p:nvSpPr>
            <p:cNvPr name="Text 1052" id="1052"/>
            <p:cNvSpPr/>
            <p:nvPr/>
          </p:nvSpPr>
          <p:spPr>
            <a:xfrm>
              <a:off y="3243542" x="7897746"/>
              <a:ext cy="139700" cx="714022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Very Good</a:t>
              </a:r>
            </a:p>
          </p:txBody>
        </p:sp>
        <p:sp>
          <p:nvSpPr>
            <p:cNvPr name="Text 1053" id="1053"/>
            <p:cNvSpPr/>
            <p:nvPr/>
          </p:nvSpPr>
          <p:spPr>
            <a:xfrm>
              <a:off y="3445269" x="7897746"/>
              <a:ext cy="139700" cx="653143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Premium</a:t>
              </a:r>
            </a:p>
          </p:txBody>
        </p:sp>
        <p:sp>
          <p:nvSpPr>
            <p:cNvPr name="Text 1054" id="1054"/>
            <p:cNvSpPr/>
            <p:nvPr/>
          </p:nvSpPr>
          <p:spPr>
            <a:xfrm>
              <a:off y="3646995" x="7897746"/>
              <a:ext cy="139700" cx="33528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l" indent="0" marR="0" marL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Ideal</a:t>
              </a:r>
            </a:p>
          </p:txBody>
        </p:sp>
        <p:sp>
          <p:nvSpPr>
            <p:cNvPr name="Text 1055" id="1055"/>
            <p:cNvSpPr/>
            <p:nvPr/>
          </p:nvSpPr>
          <p:spPr>
            <a:xfrm>
              <a:off y="490415" x="3168308"/>
              <a:ext cy="228600" cx="2377440"/>
            </a:xfrm>
            <a:prstGeom prst="rect">
              <a:avLst/>
            </a:prstGeom>
            <a:noFill/>
          </p:spPr>
          <p:txBody>
            <a:bodyPr anchor="b" bIns="0" rIns="0" tIns="0" lIns="0"/>
            <a:lstStyle/>
            <a:p>
              <a:pPr algn="ctr" indent="0" marR="0" marL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000000">
                      <a:alpha val="100000"/>
                    </a:srgbClr>
                  </a:solidFill>
                  <a:latin typeface="Verdana"/>
                  <a:cs typeface="Verdana"/>
                </a:rPr>
                <a:t>Diamonds Are Forever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pt" id="{D20E4B81-1892-8249-A07D-A85F70520155}" vid="{96DA5E4D-EB53-344E-8229-E12802C41BC8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Template>myppt</properties:Template>
  <properties:Company/>
  <properties:Words>0</properties:Words>
  <properties:PresentationFormat>화면 슬라이드 쇼(4:3)</properties:PresentationFormat>
  <properties:Paragraphs>0</properties:Paragraphs>
  <properties:Slides>0</properties:Slides>
  <properties:Notes>0</properties:Notes>
  <properties:TotalTime>3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properties:HeadingPairs>
  <properties:TitlesOfParts>
    <vt:vector size="5" baseType="lpstr">
      <vt:lpstr>맑은 고딕</vt:lpstr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2015-11-21T16:12:29Z</dcterms:created>
  <dc:creator>MoonKeon-Woong</dc:creator>
  <cp:lastModifiedBy>docx4j</cp:lastModifiedBy>
  <dcterms:modified xmlns:xsi="http://www.w3.org/2001/XMLSchema-instance" xsi:type="dcterms:W3CDTF">2015-11-25T15:36:00Z</dcterms:modified>
  <cp:revision>7</cp:revision>
  <dc:title>슬라이드 1</dc:title>
</cp:coreProperties>
</file>