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>ggplot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914400" y="1828800"/>
            <a:ext cx="7315200" cy="4572000"/>
            <a:chOff x="914400" y="1828800"/>
            <a:chExt cx="7315200" cy="4572000"/>
          </a:xfrm>
        </p:grpSpPr>
        <p:sp>
          <p:nvSpPr>
            <p:cNvPr id="4" name="rc3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828800"/>
              <a:ext cx="73152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6033" y="1898389"/>
              <a:ext cx="5775445" cy="4089334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6033" y="5337147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6033" y="4407753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6033" y="3478359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6033" y="2548965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6033" y="5801844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6033" y="4872450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36033" y="3943056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36033" y="3013662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36033" y="2084267"/>
              <a:ext cx="5775445" cy="0"/>
            </a:xfrm>
            <a:custGeom>
              <a:avLst/>
              <a:pathLst>
                <a:path w="5775445" h="0">
                  <a:moveTo>
                    <a:pt x="0" y="0"/>
                  </a:moveTo>
                  <a:lnTo>
                    <a:pt x="5775445" y="0"/>
                  </a:lnTo>
                  <a:lnTo>
                    <a:pt x="57754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18929" y="1898389"/>
              <a:ext cx="0" cy="4089334"/>
            </a:xfrm>
            <a:custGeom>
              <a:avLst/>
              <a:pathLst>
                <a:path w="0" h="4089334">
                  <a:moveTo>
                    <a:pt x="0" y="40893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323756" y="1898389"/>
              <a:ext cx="0" cy="4089334"/>
            </a:xfrm>
            <a:custGeom>
              <a:avLst/>
              <a:pathLst>
                <a:path w="0" h="4089334">
                  <a:moveTo>
                    <a:pt x="0" y="40893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128583" y="1898389"/>
              <a:ext cx="0" cy="4089334"/>
            </a:xfrm>
            <a:custGeom>
              <a:avLst/>
              <a:pathLst>
                <a:path w="0" h="4089334">
                  <a:moveTo>
                    <a:pt x="0" y="408933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706757" y="2694616"/>
              <a:ext cx="1624344" cy="310722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706757" y="2084267"/>
              <a:ext cx="1624344" cy="6103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3511584" y="2665139"/>
              <a:ext cx="1624344" cy="31367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511584" y="2084267"/>
              <a:ext cx="1624344" cy="5808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5316411" y="2335833"/>
              <a:ext cx="1624344" cy="34660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316411" y="2084267"/>
              <a:ext cx="1624344" cy="2515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320873" y="4192668"/>
              <a:ext cx="396112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320873" y="2333879"/>
              <a:ext cx="396112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16.4%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125700" y="4177929"/>
              <a:ext cx="396112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84.4%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125700" y="2319141"/>
              <a:ext cx="396112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15.6%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30527" y="4013276"/>
              <a:ext cx="396112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93.2%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969374" y="2154488"/>
              <a:ext cx="31841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150942" y="5759180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150942" y="4829786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150942" y="3900392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150942" y="2970998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150942" y="2041603"/>
              <a:ext cx="222460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1401239" y="5801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01239" y="4872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01239" y="3943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01239" y="30136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01239" y="2084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18929" y="59877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323756" y="59877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128583" y="59877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2302971" y="6047575"/>
              <a:ext cx="431917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AsstProf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063316" y="6047575"/>
              <a:ext cx="520879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AssocProf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023771" y="6047575"/>
              <a:ext cx="209624" cy="845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Prof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187876" y="6197464"/>
              <a:ext cx="271760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rank</a:t>
              </a:r>
            </a:p>
          </p:txBody>
        </p:sp>
        <p:sp>
          <p:nvSpPr>
            <p:cNvPr id="48" name="tx47"/>
            <p:cNvSpPr/>
            <p:nvPr/>
          </p:nvSpPr>
          <p:spPr>
            <a:xfrm rot="-5400000">
              <a:off x="863419" y="3893347"/>
              <a:ext cx="341746" cy="99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9" name="rc48"/>
            <p:cNvSpPr/>
            <p:nvPr/>
          </p:nvSpPr>
          <p:spPr>
            <a:xfrm>
              <a:off x="7350657" y="3553137"/>
              <a:ext cx="809353" cy="7798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7420246" y="3663207"/>
              <a:ext cx="217394" cy="75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</a:t>
              </a:r>
            </a:p>
          </p:txBody>
        </p:sp>
        <p:sp>
          <p:nvSpPr>
            <p:cNvPr id="51" name="rc50"/>
            <p:cNvSpPr/>
            <p:nvPr/>
          </p:nvSpPr>
          <p:spPr>
            <a:xfrm>
              <a:off x="7420246" y="3824474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429246" y="3833474"/>
              <a:ext cx="201455" cy="201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7420246" y="404393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7429246" y="4052930"/>
              <a:ext cx="201455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7709291" y="3891935"/>
              <a:ext cx="381130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709291" y="4111391"/>
              <a:ext cx="247743" cy="83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274638"/>
            <a:ext cx="8229600" cy="1143000"/>
          </a:xfrm>
          <a:solidFill>
            <a:srgbClr val="FFFFFF">
              <a:alpha val="0"/>
            </a:srgbClr>
          </a:solidFill>
        </p:spPr>
        <p:txBody>
          <a:bodyPr/>
          <a:lstStyle/>
          <a:p>
            <a:r>
              <a:rPr/>
              <a:t/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371600"/>
          <a:ext cx="0" cy="0"/>
        </p:xfrm>
        <a:graphic>
          <a:graphicData uri="http://schemas.openxmlformats.org/drawingml/2006/table">
            <a:tbl>
              <a:tblPr/>
              <a:tblGrid>
                <a:gridCol w="91440"/>
                <a:gridCol w="7804135"/>
              </a:tblGrid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res=melt(apply(table(Salaries$sex,Salaries$rank),2,function(x) x/sum(x)))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colnames(res)=c('sex','rank','ratio')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ggplot(data=Salaries,aes(x=rank,fill=sex))+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geom_bar(position='fill')+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     geom_text(data=res,aes(label=percent(ratio),y=ratio),position=position_fill(vjust=0.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Monaco"/>
                          <a:cs typeface="Monaco"/>
                          <a:highlight>
                            <a:srgbClr val="FFFFFF">
                              <a:alpha val="0"/>
                            </a:srgbClr>
                          </a:highlight>
                        </a:rPr>
                        <a:t>   5))                                                                                      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cardiomoon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2019-05-06T15:28:13Z</dcterms:modified>
  <cp:category/>
</cp:coreProperties>
</file>