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summary(lm(mpg~hp+wt,data=mtcars))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lm(formula = mpg ~ hp + wt,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Min     1Q Median     3Q    Max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-3.941 -1.600 -0.182  1.050  5.854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(Intercept) 37.22727    1.59879  23.285  &lt; 2e-16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          -0.03177    0.00903  -3.519  0.00145 **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          -3.87783    0.63273  -6.129 1.12e-06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 standard error: 2.593 on 29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Multiple R-squared:  0.8268,	Adjusted R-squared:  0.8148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F-statistic: 69.21 on 2 and 29 DF,  p-value: 9.109e-12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2019-05-06T15:12:52Z</dcterms:modified>
  <cp:category/>
</cp:coreProperties>
</file>