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layerMonthlyPerformanceReport/PlayerMonthlyPerformanceReportConcep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D00862-88C9-41CE-975E-507422C20B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Player Monthly Performance Report #VOTD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7DB360-D1E5-430A-9CC5-9698E4A950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3/30/2024 1:46:08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yer Monthly Performance Report Concept" id="2" name="slide2">
            <a:extLst>
              <a:ext uri="{FF2B5EF4-FFF2-40B4-BE49-F238E27FC236}">
                <a16:creationId xmlns:a16="http://schemas.microsoft.com/office/drawing/2014/main" id="{77387EB6-AECA-4BB3-A42D-A7F9286CE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70" y="0"/>
            <a:ext cx="10289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2024-03-30T13:46:08Z</dcterms:created>
  <dcterms:modified xsi:type="dcterms:W3CDTF">2024-03-30T13:46:08Z</dcterms:modified>
</cp:coreProperties>
</file>