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keOverMonday_2021W2GenderInequalityamongadolescentsin2019/HIVgenderinequalit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FCFFA6-2A4F-41F7-9086-59D0E143BAD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#MakeoverMonday 2021/W2: Gender Inequality among adolescents in 2019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ED2E0C-3CA1-43E9-8508-719E058AB8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4/19/2024 1:36:22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V gender inequality" id="2" name="slide2">
            <a:extLst>
              <a:ext uri="{FF2B5EF4-FFF2-40B4-BE49-F238E27FC236}">
                <a16:creationId xmlns:a16="http://schemas.microsoft.com/office/drawing/2014/main" id="{6E94CBEA-8D5A-4324-BDF0-F198B5DA4C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03" y="0"/>
            <a:ext cx="4897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2024-04-19T13:36:23Z</dcterms:created>
  <dcterms:modified xsi:type="dcterms:W3CDTF">2024-04-19T13:36:23Z</dcterms:modified>
</cp:coreProperties>
</file>